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90" r:id="rId4"/>
    <p:sldId id="259" r:id="rId5"/>
    <p:sldId id="289" r:id="rId6"/>
    <p:sldId id="260" r:id="rId7"/>
    <p:sldId id="261" r:id="rId8"/>
    <p:sldId id="262" r:id="rId9"/>
    <p:sldId id="263" r:id="rId10"/>
    <p:sldId id="284" r:id="rId11"/>
    <p:sldId id="264" r:id="rId12"/>
    <p:sldId id="283" r:id="rId13"/>
    <p:sldId id="265" r:id="rId14"/>
    <p:sldId id="266" r:id="rId15"/>
    <p:sldId id="267" r:id="rId16"/>
    <p:sldId id="268" r:id="rId17"/>
    <p:sldId id="269" r:id="rId18"/>
    <p:sldId id="285" r:id="rId19"/>
    <p:sldId id="286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7" r:id="rId33"/>
    <p:sldId id="288" r:id="rId34"/>
  </p:sldIdLst>
  <p:sldSz cx="12192000" cy="6858000"/>
  <p:notesSz cx="6858000" cy="9144000"/>
  <p:custDataLst>
    <p:tags r:id="rId3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99266420@qq.com" initials="9" lastIdx="2" clrIdx="0">
    <p:extLst>
      <p:ext uri="{19B8F6BF-5375-455C-9EA6-DF929625EA0E}">
        <p15:presenceInfo xmlns:p15="http://schemas.microsoft.com/office/powerpoint/2012/main" userId="eb60a5623a45289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48" autoAdjust="0"/>
    <p:restoredTop sz="86451" autoAdjust="0"/>
  </p:normalViewPr>
  <p:slideViewPr>
    <p:cSldViewPr snapToGrid="0" showGuides="1">
      <p:cViewPr varScale="1">
        <p:scale>
          <a:sx n="66" d="100"/>
          <a:sy n="66" d="100"/>
        </p:scale>
        <p:origin x="512" y="1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/>
        </p:nvSpPr>
        <p:spPr>
          <a:xfrm>
            <a:off x="4559711" y="-3099"/>
            <a:ext cx="7629760" cy="6858000"/>
          </a:xfrm>
          <a:custGeom>
            <a:avLst/>
            <a:gdLst>
              <a:gd name="connsiteX0" fmla="*/ 373276 w 7629760"/>
              <a:gd name="connsiteY0" fmla="*/ 3099 h 6858000"/>
              <a:gd name="connsiteX1" fmla="*/ 551471 w 7629760"/>
              <a:gd name="connsiteY1" fmla="*/ 1254856 h 6858000"/>
              <a:gd name="connsiteX2" fmla="*/ 31317 w 7629760"/>
              <a:gd name="connsiteY2" fmla="*/ 2356026 h 6858000"/>
              <a:gd name="connsiteX3" fmla="*/ 212022 w 7629760"/>
              <a:gd name="connsiteY3" fmla="*/ 2409359 h 6858000"/>
              <a:gd name="connsiteX4" fmla="*/ 968723 w 7629760"/>
              <a:gd name="connsiteY4" fmla="*/ 2972180 h 6858000"/>
              <a:gd name="connsiteX5" fmla="*/ 4107215 w 7629760"/>
              <a:gd name="connsiteY5" fmla="*/ 5363382 h 6858000"/>
              <a:gd name="connsiteX6" fmla="*/ 7627195 w 7629760"/>
              <a:gd name="connsiteY6" fmla="*/ 6857334 h 6858000"/>
              <a:gd name="connsiteX7" fmla="*/ 7627195 w 7629760"/>
              <a:gd name="connsiteY7" fmla="*/ 3099 h 6858000"/>
              <a:gd name="connsiteX8" fmla="*/ 373276 w 7629760"/>
              <a:gd name="connsiteY8" fmla="*/ 30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9760" h="6858000">
                <a:moveTo>
                  <a:pt x="373276" y="3099"/>
                </a:moveTo>
                <a:cubicBezTo>
                  <a:pt x="348178" y="311175"/>
                  <a:pt x="360099" y="771722"/>
                  <a:pt x="551471" y="1254856"/>
                </a:cubicBezTo>
                <a:cubicBezTo>
                  <a:pt x="905351" y="2149596"/>
                  <a:pt x="296100" y="2222380"/>
                  <a:pt x="31317" y="2356026"/>
                </a:cubicBezTo>
                <a:cubicBezTo>
                  <a:pt x="-6330" y="2375477"/>
                  <a:pt x="-48996" y="2396810"/>
                  <a:pt x="212022" y="2409359"/>
                </a:cubicBezTo>
                <a:cubicBezTo>
                  <a:pt x="489981" y="2422536"/>
                  <a:pt x="819391" y="2396183"/>
                  <a:pt x="968723" y="2972180"/>
                </a:cubicBezTo>
                <a:cubicBezTo>
                  <a:pt x="1093585" y="3454687"/>
                  <a:pt x="1657033" y="5320088"/>
                  <a:pt x="4107215" y="5363382"/>
                </a:cubicBezTo>
                <a:cubicBezTo>
                  <a:pt x="7479118" y="5423617"/>
                  <a:pt x="7627195" y="6857334"/>
                  <a:pt x="7627195" y="6857334"/>
                </a:cubicBezTo>
                <a:lnTo>
                  <a:pt x="7627195" y="3099"/>
                </a:lnTo>
                <a:lnTo>
                  <a:pt x="373276" y="3099"/>
                </a:lnTo>
                <a:close/>
              </a:path>
            </a:pathLst>
          </a:custGeom>
          <a:solidFill>
            <a:schemeClr val="accent3"/>
          </a:solidFill>
          <a:ln w="627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792587" y="1948732"/>
            <a:ext cx="6182242" cy="3815281"/>
            <a:chOff x="452438" y="2055813"/>
            <a:chExt cx="6207125" cy="3830637"/>
          </a:xfrm>
        </p:grpSpPr>
        <p:sp>
          <p:nvSpPr>
            <p:cNvPr id="6" name="任意多边形: 形状 5"/>
            <p:cNvSpPr>
              <a:spLocks/>
            </p:cNvSpPr>
            <p:nvPr/>
          </p:nvSpPr>
          <p:spPr bwMode="auto">
            <a:xfrm>
              <a:off x="1611313" y="4835525"/>
              <a:ext cx="422275" cy="163512"/>
            </a:xfrm>
            <a:custGeom>
              <a:avLst/>
              <a:gdLst>
                <a:gd name="T0" fmla="*/ 19 w 114"/>
                <a:gd name="T1" fmla="*/ 0 h 44"/>
                <a:gd name="T2" fmla="*/ 0 w 114"/>
                <a:gd name="T3" fmla="*/ 16 h 44"/>
                <a:gd name="T4" fmla="*/ 114 w 114"/>
                <a:gd name="T5" fmla="*/ 44 h 44"/>
                <a:gd name="T6" fmla="*/ 114 w 114"/>
                <a:gd name="T7" fmla="*/ 44 h 44"/>
                <a:gd name="T8" fmla="*/ 60 w 114"/>
                <a:gd name="T9" fmla="*/ 40 h 44"/>
                <a:gd name="T10" fmla="*/ 98 w 114"/>
                <a:gd name="T11" fmla="*/ 15 h 44"/>
                <a:gd name="T12" fmla="*/ 38 w 114"/>
                <a:gd name="T13" fmla="*/ 8 h 44"/>
                <a:gd name="T14" fmla="*/ 19 w 114"/>
                <a:gd name="T1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44">
                  <a:moveTo>
                    <a:pt x="19" y="0"/>
                  </a:moveTo>
                  <a:cubicBezTo>
                    <a:pt x="7" y="5"/>
                    <a:pt x="0" y="10"/>
                    <a:pt x="0" y="16"/>
                  </a:cubicBezTo>
                  <a:cubicBezTo>
                    <a:pt x="0" y="30"/>
                    <a:pt x="50" y="43"/>
                    <a:pt x="114" y="44"/>
                  </a:cubicBezTo>
                  <a:cubicBezTo>
                    <a:pt x="114" y="44"/>
                    <a:pt x="114" y="44"/>
                    <a:pt x="114" y="44"/>
                  </a:cubicBezTo>
                  <a:cubicBezTo>
                    <a:pt x="94" y="44"/>
                    <a:pt x="76" y="42"/>
                    <a:pt x="60" y="40"/>
                  </a:cubicBezTo>
                  <a:cubicBezTo>
                    <a:pt x="72" y="31"/>
                    <a:pt x="85" y="22"/>
                    <a:pt x="98" y="15"/>
                  </a:cubicBezTo>
                  <a:cubicBezTo>
                    <a:pt x="75" y="13"/>
                    <a:pt x="52" y="10"/>
                    <a:pt x="38" y="8"/>
                  </a:cubicBezTo>
                  <a:cubicBezTo>
                    <a:pt x="30" y="6"/>
                    <a:pt x="24" y="3"/>
                    <a:pt x="19" y="0"/>
                  </a:cubicBezTo>
                </a:path>
              </a:pathLst>
            </a:custGeom>
            <a:solidFill>
              <a:srgbClr val="E4E6E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任意多边形: 形状 8"/>
            <p:cNvSpPr>
              <a:spLocks/>
            </p:cNvSpPr>
            <p:nvPr/>
          </p:nvSpPr>
          <p:spPr bwMode="auto">
            <a:xfrm>
              <a:off x="2230438" y="3987800"/>
              <a:ext cx="347663" cy="936625"/>
            </a:xfrm>
            <a:custGeom>
              <a:avLst/>
              <a:gdLst>
                <a:gd name="T0" fmla="*/ 73 w 94"/>
                <a:gd name="T1" fmla="*/ 9 h 253"/>
                <a:gd name="T2" fmla="*/ 0 w 94"/>
                <a:gd name="T3" fmla="*/ 249 h 253"/>
                <a:gd name="T4" fmla="*/ 71 w 94"/>
                <a:gd name="T5" fmla="*/ 238 h 253"/>
                <a:gd name="T6" fmla="*/ 94 w 94"/>
                <a:gd name="T7" fmla="*/ 25 h 253"/>
                <a:gd name="T8" fmla="*/ 73 w 94"/>
                <a:gd name="T9" fmla="*/ 9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253">
                  <a:moveTo>
                    <a:pt x="73" y="9"/>
                  </a:moveTo>
                  <a:cubicBezTo>
                    <a:pt x="56" y="91"/>
                    <a:pt x="29" y="171"/>
                    <a:pt x="0" y="249"/>
                  </a:cubicBezTo>
                  <a:cubicBezTo>
                    <a:pt x="25" y="250"/>
                    <a:pt x="65" y="253"/>
                    <a:pt x="71" y="238"/>
                  </a:cubicBezTo>
                  <a:cubicBezTo>
                    <a:pt x="77" y="221"/>
                    <a:pt x="94" y="25"/>
                    <a:pt x="94" y="25"/>
                  </a:cubicBezTo>
                  <a:cubicBezTo>
                    <a:pt x="94" y="25"/>
                    <a:pt x="90" y="0"/>
                    <a:pt x="73" y="9"/>
                  </a:cubicBezTo>
                </a:path>
              </a:pathLst>
            </a:custGeom>
            <a:solidFill>
              <a:srgbClr val="ED94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任意多边形: 形状 9"/>
            <p:cNvSpPr>
              <a:spLocks/>
            </p:cNvSpPr>
            <p:nvPr/>
          </p:nvSpPr>
          <p:spPr bwMode="auto">
            <a:xfrm>
              <a:off x="1644651" y="4021138"/>
              <a:ext cx="855663" cy="889000"/>
            </a:xfrm>
            <a:custGeom>
              <a:avLst/>
              <a:gdLst>
                <a:gd name="T0" fmla="*/ 220 w 231"/>
                <a:gd name="T1" fmla="*/ 11 h 240"/>
                <a:gd name="T2" fmla="*/ 40 w 231"/>
                <a:gd name="T3" fmla="*/ 83 h 240"/>
                <a:gd name="T4" fmla="*/ 3 w 231"/>
                <a:gd name="T5" fmla="*/ 193 h 240"/>
                <a:gd name="T6" fmla="*/ 29 w 231"/>
                <a:gd name="T7" fmla="*/ 228 h 240"/>
                <a:gd name="T8" fmla="*/ 151 w 231"/>
                <a:gd name="T9" fmla="*/ 240 h 240"/>
                <a:gd name="T10" fmla="*/ 158 w 231"/>
                <a:gd name="T11" fmla="*/ 240 h 240"/>
                <a:gd name="T12" fmla="*/ 231 w 231"/>
                <a:gd name="T13" fmla="*/ 0 h 240"/>
                <a:gd name="T14" fmla="*/ 220 w 231"/>
                <a:gd name="T15" fmla="*/ 1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1" h="240">
                  <a:moveTo>
                    <a:pt x="220" y="11"/>
                  </a:moveTo>
                  <a:cubicBezTo>
                    <a:pt x="193" y="43"/>
                    <a:pt x="40" y="83"/>
                    <a:pt x="40" y="83"/>
                  </a:cubicBezTo>
                  <a:cubicBezTo>
                    <a:pt x="40" y="83"/>
                    <a:pt x="6" y="180"/>
                    <a:pt x="3" y="193"/>
                  </a:cubicBezTo>
                  <a:cubicBezTo>
                    <a:pt x="0" y="206"/>
                    <a:pt x="1" y="222"/>
                    <a:pt x="29" y="228"/>
                  </a:cubicBezTo>
                  <a:cubicBezTo>
                    <a:pt x="58" y="233"/>
                    <a:pt x="127" y="239"/>
                    <a:pt x="151" y="240"/>
                  </a:cubicBezTo>
                  <a:cubicBezTo>
                    <a:pt x="153" y="240"/>
                    <a:pt x="156" y="240"/>
                    <a:pt x="158" y="240"/>
                  </a:cubicBezTo>
                  <a:cubicBezTo>
                    <a:pt x="187" y="162"/>
                    <a:pt x="214" y="82"/>
                    <a:pt x="231" y="0"/>
                  </a:cubicBezTo>
                  <a:cubicBezTo>
                    <a:pt x="228" y="2"/>
                    <a:pt x="224" y="6"/>
                    <a:pt x="220" y="11"/>
                  </a:cubicBezTo>
                </a:path>
              </a:pathLst>
            </a:custGeom>
            <a:solidFill>
              <a:srgbClr val="FFA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任意多边形: 形状 10"/>
            <p:cNvSpPr>
              <a:spLocks/>
            </p:cNvSpPr>
            <p:nvPr/>
          </p:nvSpPr>
          <p:spPr bwMode="auto">
            <a:xfrm>
              <a:off x="1844676" y="4506913"/>
              <a:ext cx="280988" cy="247650"/>
            </a:xfrm>
            <a:custGeom>
              <a:avLst/>
              <a:gdLst>
                <a:gd name="T0" fmla="*/ 76 w 76"/>
                <a:gd name="T1" fmla="*/ 7 h 67"/>
                <a:gd name="T2" fmla="*/ 56 w 76"/>
                <a:gd name="T3" fmla="*/ 64 h 67"/>
                <a:gd name="T4" fmla="*/ 4 w 76"/>
                <a:gd name="T5" fmla="*/ 56 h 67"/>
                <a:gd name="T6" fmla="*/ 20 w 76"/>
                <a:gd name="T7" fmla="*/ 8 h 67"/>
                <a:gd name="T8" fmla="*/ 76 w 76"/>
                <a:gd name="T9" fmla="*/ 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67">
                  <a:moveTo>
                    <a:pt x="76" y="7"/>
                  </a:moveTo>
                  <a:cubicBezTo>
                    <a:pt x="76" y="7"/>
                    <a:pt x="62" y="60"/>
                    <a:pt x="56" y="64"/>
                  </a:cubicBezTo>
                  <a:cubicBezTo>
                    <a:pt x="50" y="67"/>
                    <a:pt x="8" y="65"/>
                    <a:pt x="4" y="56"/>
                  </a:cubicBezTo>
                  <a:cubicBezTo>
                    <a:pt x="0" y="47"/>
                    <a:pt x="11" y="12"/>
                    <a:pt x="20" y="8"/>
                  </a:cubicBezTo>
                  <a:cubicBezTo>
                    <a:pt x="28" y="5"/>
                    <a:pt x="72" y="0"/>
                    <a:pt x="76" y="7"/>
                  </a:cubicBezTo>
                  <a:close/>
                </a:path>
              </a:pathLst>
            </a:custGeom>
            <a:solidFill>
              <a:srgbClr val="FFD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任意多边形: 形状 11"/>
            <p:cNvSpPr>
              <a:spLocks/>
            </p:cNvSpPr>
            <p:nvPr/>
          </p:nvSpPr>
          <p:spPr bwMode="auto">
            <a:xfrm>
              <a:off x="1692276" y="3970338"/>
              <a:ext cx="900113" cy="469900"/>
            </a:xfrm>
            <a:custGeom>
              <a:avLst/>
              <a:gdLst>
                <a:gd name="T0" fmla="*/ 216 w 243"/>
                <a:gd name="T1" fmla="*/ 5 h 127"/>
                <a:gd name="T2" fmla="*/ 116 w 243"/>
                <a:gd name="T3" fmla="*/ 5 h 127"/>
                <a:gd name="T4" fmla="*/ 39 w 243"/>
                <a:gd name="T5" fmla="*/ 17 h 127"/>
                <a:gd name="T6" fmla="*/ 30 w 243"/>
                <a:gd name="T7" fmla="*/ 101 h 127"/>
                <a:gd name="T8" fmla="*/ 147 w 243"/>
                <a:gd name="T9" fmla="*/ 97 h 127"/>
                <a:gd name="T10" fmla="*/ 218 w 243"/>
                <a:gd name="T11" fmla="*/ 16 h 127"/>
                <a:gd name="T12" fmla="*/ 238 w 243"/>
                <a:gd name="T13" fmla="*/ 24 h 127"/>
                <a:gd name="T14" fmla="*/ 243 w 243"/>
                <a:gd name="T15" fmla="*/ 19 h 127"/>
                <a:gd name="T16" fmla="*/ 216 w 243"/>
                <a:gd name="T17" fmla="*/ 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3" h="127">
                  <a:moveTo>
                    <a:pt x="216" y="5"/>
                  </a:moveTo>
                  <a:cubicBezTo>
                    <a:pt x="216" y="5"/>
                    <a:pt x="142" y="10"/>
                    <a:pt x="116" y="5"/>
                  </a:cubicBezTo>
                  <a:cubicBezTo>
                    <a:pt x="89" y="0"/>
                    <a:pt x="58" y="0"/>
                    <a:pt x="39" y="17"/>
                  </a:cubicBezTo>
                  <a:cubicBezTo>
                    <a:pt x="21" y="35"/>
                    <a:pt x="0" y="83"/>
                    <a:pt x="30" y="101"/>
                  </a:cubicBezTo>
                  <a:cubicBezTo>
                    <a:pt x="60" y="119"/>
                    <a:pt x="114" y="127"/>
                    <a:pt x="147" y="97"/>
                  </a:cubicBezTo>
                  <a:cubicBezTo>
                    <a:pt x="179" y="68"/>
                    <a:pt x="202" y="16"/>
                    <a:pt x="218" y="16"/>
                  </a:cubicBezTo>
                  <a:cubicBezTo>
                    <a:pt x="235" y="16"/>
                    <a:pt x="238" y="24"/>
                    <a:pt x="238" y="24"/>
                  </a:cubicBezTo>
                  <a:cubicBezTo>
                    <a:pt x="243" y="19"/>
                    <a:pt x="243" y="19"/>
                    <a:pt x="243" y="19"/>
                  </a:cubicBezTo>
                  <a:cubicBezTo>
                    <a:pt x="243" y="19"/>
                    <a:pt x="232" y="4"/>
                    <a:pt x="216" y="5"/>
                  </a:cubicBezTo>
                </a:path>
              </a:pathLst>
            </a:custGeom>
            <a:solidFill>
              <a:srgbClr val="FF83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任意多边形: 形状 12"/>
            <p:cNvSpPr>
              <a:spLocks/>
            </p:cNvSpPr>
            <p:nvPr/>
          </p:nvSpPr>
          <p:spPr bwMode="auto">
            <a:xfrm>
              <a:off x="1833563" y="3987800"/>
              <a:ext cx="758825" cy="477837"/>
            </a:xfrm>
            <a:custGeom>
              <a:avLst/>
              <a:gdLst>
                <a:gd name="T0" fmla="*/ 0 w 205"/>
                <a:gd name="T1" fmla="*/ 100 h 129"/>
                <a:gd name="T2" fmla="*/ 70 w 205"/>
                <a:gd name="T3" fmla="*/ 103 h 129"/>
                <a:gd name="T4" fmla="*/ 132 w 205"/>
                <a:gd name="T5" fmla="*/ 55 h 129"/>
                <a:gd name="T6" fmla="*/ 178 w 205"/>
                <a:gd name="T7" fmla="*/ 3 h 129"/>
                <a:gd name="T8" fmla="*/ 205 w 205"/>
                <a:gd name="T9" fmla="*/ 14 h 129"/>
                <a:gd name="T10" fmla="*/ 200 w 205"/>
                <a:gd name="T11" fmla="*/ 19 h 129"/>
                <a:gd name="T12" fmla="*/ 178 w 205"/>
                <a:gd name="T13" fmla="*/ 12 h 129"/>
                <a:gd name="T14" fmla="*/ 122 w 205"/>
                <a:gd name="T15" fmla="*/ 78 h 129"/>
                <a:gd name="T16" fmla="*/ 0 w 205"/>
                <a:gd name="T17" fmla="*/ 10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5" h="129">
                  <a:moveTo>
                    <a:pt x="0" y="100"/>
                  </a:moveTo>
                  <a:cubicBezTo>
                    <a:pt x="0" y="100"/>
                    <a:pt x="35" y="116"/>
                    <a:pt x="70" y="103"/>
                  </a:cubicBezTo>
                  <a:cubicBezTo>
                    <a:pt x="105" y="89"/>
                    <a:pt x="124" y="66"/>
                    <a:pt x="132" y="55"/>
                  </a:cubicBezTo>
                  <a:cubicBezTo>
                    <a:pt x="140" y="45"/>
                    <a:pt x="161" y="6"/>
                    <a:pt x="178" y="3"/>
                  </a:cubicBezTo>
                  <a:cubicBezTo>
                    <a:pt x="194" y="0"/>
                    <a:pt x="205" y="14"/>
                    <a:pt x="205" y="14"/>
                  </a:cubicBezTo>
                  <a:cubicBezTo>
                    <a:pt x="200" y="19"/>
                    <a:pt x="200" y="19"/>
                    <a:pt x="200" y="19"/>
                  </a:cubicBezTo>
                  <a:cubicBezTo>
                    <a:pt x="200" y="19"/>
                    <a:pt x="188" y="7"/>
                    <a:pt x="178" y="12"/>
                  </a:cubicBezTo>
                  <a:cubicBezTo>
                    <a:pt x="168" y="17"/>
                    <a:pt x="141" y="59"/>
                    <a:pt x="122" y="78"/>
                  </a:cubicBezTo>
                  <a:cubicBezTo>
                    <a:pt x="103" y="97"/>
                    <a:pt x="84" y="129"/>
                    <a:pt x="0" y="100"/>
                  </a:cubicBezTo>
                </a:path>
              </a:pathLst>
            </a:custGeom>
            <a:solidFill>
              <a:srgbClr val="D46D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椭圆 13"/>
            <p:cNvSpPr>
              <a:spLocks noChangeArrowheads="1"/>
            </p:cNvSpPr>
            <p:nvPr/>
          </p:nvSpPr>
          <p:spPr bwMode="auto">
            <a:xfrm>
              <a:off x="1981201" y="4237038"/>
              <a:ext cx="63500" cy="58737"/>
            </a:xfrm>
            <a:prstGeom prst="ellipse">
              <a:avLst/>
            </a:prstGeom>
            <a:solidFill>
              <a:srgbClr val="C482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椭圆 14"/>
            <p:cNvSpPr>
              <a:spLocks noChangeArrowheads="1"/>
            </p:cNvSpPr>
            <p:nvPr/>
          </p:nvSpPr>
          <p:spPr bwMode="auto">
            <a:xfrm>
              <a:off x="1974851" y="4237038"/>
              <a:ext cx="61913" cy="58737"/>
            </a:xfrm>
            <a:prstGeom prst="ellipse">
              <a:avLst/>
            </a:prstGeom>
            <a:solidFill>
              <a:srgbClr val="FFA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>
              <a:spLocks/>
            </p:cNvSpPr>
            <p:nvPr/>
          </p:nvSpPr>
          <p:spPr bwMode="auto">
            <a:xfrm>
              <a:off x="1847851" y="4510088"/>
              <a:ext cx="277813" cy="147637"/>
            </a:xfrm>
            <a:custGeom>
              <a:avLst/>
              <a:gdLst>
                <a:gd name="T0" fmla="*/ 67 w 75"/>
                <a:gd name="T1" fmla="*/ 2 h 40"/>
                <a:gd name="T2" fmla="*/ 36 w 75"/>
                <a:gd name="T3" fmla="*/ 2 h 40"/>
                <a:gd name="T4" fmla="*/ 12 w 75"/>
                <a:gd name="T5" fmla="*/ 6 h 40"/>
                <a:gd name="T6" fmla="*/ 9 w 75"/>
                <a:gd name="T7" fmla="*/ 32 h 40"/>
                <a:gd name="T8" fmla="*/ 45 w 75"/>
                <a:gd name="T9" fmla="*/ 31 h 40"/>
                <a:gd name="T10" fmla="*/ 68 w 75"/>
                <a:gd name="T11" fmla="*/ 5 h 40"/>
                <a:gd name="T12" fmla="*/ 74 w 75"/>
                <a:gd name="T13" fmla="*/ 8 h 40"/>
                <a:gd name="T14" fmla="*/ 75 w 75"/>
                <a:gd name="T15" fmla="*/ 6 h 40"/>
                <a:gd name="T16" fmla="*/ 67 w 75"/>
                <a:gd name="T17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40">
                  <a:moveTo>
                    <a:pt x="67" y="2"/>
                  </a:moveTo>
                  <a:cubicBezTo>
                    <a:pt x="67" y="2"/>
                    <a:pt x="44" y="3"/>
                    <a:pt x="36" y="2"/>
                  </a:cubicBezTo>
                  <a:cubicBezTo>
                    <a:pt x="28" y="0"/>
                    <a:pt x="18" y="0"/>
                    <a:pt x="12" y="6"/>
                  </a:cubicBezTo>
                  <a:cubicBezTo>
                    <a:pt x="6" y="11"/>
                    <a:pt x="0" y="26"/>
                    <a:pt x="9" y="32"/>
                  </a:cubicBezTo>
                  <a:cubicBezTo>
                    <a:pt x="19" y="37"/>
                    <a:pt x="35" y="40"/>
                    <a:pt x="45" y="31"/>
                  </a:cubicBezTo>
                  <a:cubicBezTo>
                    <a:pt x="56" y="21"/>
                    <a:pt x="62" y="5"/>
                    <a:pt x="68" y="5"/>
                  </a:cubicBezTo>
                  <a:cubicBezTo>
                    <a:pt x="73" y="5"/>
                    <a:pt x="74" y="8"/>
                    <a:pt x="74" y="8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5" y="6"/>
                    <a:pt x="72" y="2"/>
                    <a:pt x="67" y="2"/>
                  </a:cubicBezTo>
                  <a:close/>
                </a:path>
              </a:pathLst>
            </a:custGeom>
            <a:solidFill>
              <a:srgbClr val="FF83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>
              <a:spLocks/>
            </p:cNvSpPr>
            <p:nvPr/>
          </p:nvSpPr>
          <p:spPr bwMode="auto">
            <a:xfrm>
              <a:off x="1892301" y="4518025"/>
              <a:ext cx="233363" cy="147637"/>
            </a:xfrm>
            <a:custGeom>
              <a:avLst/>
              <a:gdLst>
                <a:gd name="T0" fmla="*/ 0 w 63"/>
                <a:gd name="T1" fmla="*/ 31 h 40"/>
                <a:gd name="T2" fmla="*/ 22 w 63"/>
                <a:gd name="T3" fmla="*/ 32 h 40"/>
                <a:gd name="T4" fmla="*/ 41 w 63"/>
                <a:gd name="T5" fmla="*/ 17 h 40"/>
                <a:gd name="T6" fmla="*/ 55 w 63"/>
                <a:gd name="T7" fmla="*/ 1 h 40"/>
                <a:gd name="T8" fmla="*/ 63 w 63"/>
                <a:gd name="T9" fmla="*/ 4 h 40"/>
                <a:gd name="T10" fmla="*/ 62 w 63"/>
                <a:gd name="T11" fmla="*/ 6 h 40"/>
                <a:gd name="T12" fmla="*/ 55 w 63"/>
                <a:gd name="T13" fmla="*/ 4 h 40"/>
                <a:gd name="T14" fmla="*/ 38 w 63"/>
                <a:gd name="T15" fmla="*/ 24 h 40"/>
                <a:gd name="T16" fmla="*/ 0 w 63"/>
                <a:gd name="T17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0">
                  <a:moveTo>
                    <a:pt x="0" y="31"/>
                  </a:moveTo>
                  <a:cubicBezTo>
                    <a:pt x="0" y="31"/>
                    <a:pt x="11" y="36"/>
                    <a:pt x="22" y="32"/>
                  </a:cubicBezTo>
                  <a:cubicBezTo>
                    <a:pt x="32" y="28"/>
                    <a:pt x="38" y="20"/>
                    <a:pt x="41" y="17"/>
                  </a:cubicBezTo>
                  <a:cubicBezTo>
                    <a:pt x="43" y="14"/>
                    <a:pt x="50" y="2"/>
                    <a:pt x="55" y="1"/>
                  </a:cubicBezTo>
                  <a:cubicBezTo>
                    <a:pt x="60" y="0"/>
                    <a:pt x="63" y="4"/>
                    <a:pt x="63" y="4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6"/>
                    <a:pt x="58" y="2"/>
                    <a:pt x="55" y="4"/>
                  </a:cubicBezTo>
                  <a:cubicBezTo>
                    <a:pt x="52" y="5"/>
                    <a:pt x="44" y="18"/>
                    <a:pt x="38" y="24"/>
                  </a:cubicBezTo>
                  <a:cubicBezTo>
                    <a:pt x="32" y="30"/>
                    <a:pt x="26" y="40"/>
                    <a:pt x="0" y="31"/>
                  </a:cubicBezTo>
                  <a:close/>
                </a:path>
              </a:pathLst>
            </a:custGeom>
            <a:solidFill>
              <a:srgbClr val="D46D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椭圆 17"/>
            <p:cNvSpPr>
              <a:spLocks noChangeArrowheads="1"/>
            </p:cNvSpPr>
            <p:nvPr/>
          </p:nvSpPr>
          <p:spPr bwMode="auto">
            <a:xfrm>
              <a:off x="1936751" y="4595813"/>
              <a:ext cx="19050" cy="17462"/>
            </a:xfrm>
            <a:prstGeom prst="ellipse">
              <a:avLst/>
            </a:prstGeom>
            <a:solidFill>
              <a:srgbClr val="C482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椭圆 18"/>
            <p:cNvSpPr>
              <a:spLocks noChangeArrowheads="1"/>
            </p:cNvSpPr>
            <p:nvPr/>
          </p:nvSpPr>
          <p:spPr bwMode="auto">
            <a:xfrm>
              <a:off x="1936751" y="4595813"/>
              <a:ext cx="19050" cy="17462"/>
            </a:xfrm>
            <a:prstGeom prst="ellipse">
              <a:avLst/>
            </a:prstGeom>
            <a:solidFill>
              <a:srgbClr val="FFA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>
              <a:spLocks noEditPoints="1"/>
            </p:cNvSpPr>
            <p:nvPr/>
          </p:nvSpPr>
          <p:spPr bwMode="auto">
            <a:xfrm>
              <a:off x="2333626" y="3987800"/>
              <a:ext cx="214313" cy="15875"/>
            </a:xfrm>
            <a:custGeom>
              <a:avLst/>
              <a:gdLst>
                <a:gd name="T0" fmla="*/ 42 w 58"/>
                <a:gd name="T1" fmla="*/ 0 h 4"/>
                <a:gd name="T2" fmla="*/ 0 w 58"/>
                <a:gd name="T3" fmla="*/ 2 h 4"/>
                <a:gd name="T4" fmla="*/ 0 w 58"/>
                <a:gd name="T5" fmla="*/ 2 h 4"/>
                <a:gd name="T6" fmla="*/ 42 w 58"/>
                <a:gd name="T7" fmla="*/ 0 h 4"/>
                <a:gd name="T8" fmla="*/ 43 w 58"/>
                <a:gd name="T9" fmla="*/ 0 h 4"/>
                <a:gd name="T10" fmla="*/ 42 w 58"/>
                <a:gd name="T11" fmla="*/ 0 h 4"/>
                <a:gd name="T12" fmla="*/ 43 w 58"/>
                <a:gd name="T13" fmla="*/ 0 h 4"/>
                <a:gd name="T14" fmla="*/ 43 w 58"/>
                <a:gd name="T15" fmla="*/ 0 h 4"/>
                <a:gd name="T16" fmla="*/ 43 w 58"/>
                <a:gd name="T17" fmla="*/ 0 h 4"/>
                <a:gd name="T18" fmla="*/ 43 w 58"/>
                <a:gd name="T19" fmla="*/ 0 h 4"/>
                <a:gd name="T20" fmla="*/ 44 w 58"/>
                <a:gd name="T21" fmla="*/ 0 h 4"/>
                <a:gd name="T22" fmla="*/ 44 w 58"/>
                <a:gd name="T23" fmla="*/ 0 h 4"/>
                <a:gd name="T24" fmla="*/ 58 w 58"/>
                <a:gd name="T25" fmla="*/ 4 h 4"/>
                <a:gd name="T26" fmla="*/ 58 w 58"/>
                <a:gd name="T27" fmla="*/ 4 h 4"/>
                <a:gd name="T28" fmla="*/ 44 w 58"/>
                <a:gd name="T2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" h="4">
                  <a:moveTo>
                    <a:pt x="42" y="0"/>
                  </a:moveTo>
                  <a:cubicBezTo>
                    <a:pt x="42" y="0"/>
                    <a:pt x="22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1"/>
                    <a:pt x="42" y="0"/>
                    <a:pt x="42" y="0"/>
                  </a:cubicBezTo>
                  <a:moveTo>
                    <a:pt x="43" y="0"/>
                  </a:moveTo>
                  <a:cubicBezTo>
                    <a:pt x="43" y="0"/>
                    <a:pt x="42" y="0"/>
                    <a:pt x="42" y="0"/>
                  </a:cubicBezTo>
                  <a:cubicBezTo>
                    <a:pt x="42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9" y="0"/>
                    <a:pt x="54" y="1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4" y="1"/>
                    <a:pt x="49" y="0"/>
                    <a:pt x="44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>
              <a:spLocks/>
            </p:cNvSpPr>
            <p:nvPr/>
          </p:nvSpPr>
          <p:spPr bwMode="auto">
            <a:xfrm>
              <a:off x="1833563" y="4891088"/>
              <a:ext cx="241300" cy="107950"/>
            </a:xfrm>
            <a:custGeom>
              <a:avLst/>
              <a:gdLst>
                <a:gd name="T0" fmla="*/ 38 w 65"/>
                <a:gd name="T1" fmla="*/ 0 h 29"/>
                <a:gd name="T2" fmla="*/ 0 w 65"/>
                <a:gd name="T3" fmla="*/ 25 h 29"/>
                <a:gd name="T4" fmla="*/ 54 w 65"/>
                <a:gd name="T5" fmla="*/ 29 h 29"/>
                <a:gd name="T6" fmla="*/ 65 w 65"/>
                <a:gd name="T7" fmla="*/ 3 h 29"/>
                <a:gd name="T8" fmla="*/ 38 w 65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29">
                  <a:moveTo>
                    <a:pt x="38" y="0"/>
                  </a:moveTo>
                  <a:cubicBezTo>
                    <a:pt x="25" y="7"/>
                    <a:pt x="12" y="16"/>
                    <a:pt x="0" y="25"/>
                  </a:cubicBezTo>
                  <a:cubicBezTo>
                    <a:pt x="16" y="27"/>
                    <a:pt x="34" y="29"/>
                    <a:pt x="54" y="29"/>
                  </a:cubicBezTo>
                  <a:cubicBezTo>
                    <a:pt x="56" y="20"/>
                    <a:pt x="60" y="11"/>
                    <a:pt x="65" y="3"/>
                  </a:cubicBezTo>
                  <a:cubicBezTo>
                    <a:pt x="57" y="2"/>
                    <a:pt x="47" y="1"/>
                    <a:pt x="38" y="0"/>
                  </a:cubicBezTo>
                </a:path>
              </a:pathLst>
            </a:custGeom>
            <a:solidFill>
              <a:srgbClr val="C8C7C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>
              <a:spLocks/>
            </p:cNvSpPr>
            <p:nvPr/>
          </p:nvSpPr>
          <p:spPr bwMode="auto">
            <a:xfrm>
              <a:off x="2292351" y="4029075"/>
              <a:ext cx="249238" cy="706437"/>
            </a:xfrm>
            <a:custGeom>
              <a:avLst/>
              <a:gdLst>
                <a:gd name="T0" fmla="*/ 57 w 67"/>
                <a:gd name="T1" fmla="*/ 0 h 191"/>
                <a:gd name="T2" fmla="*/ 56 w 67"/>
                <a:gd name="T3" fmla="*/ 0 h 191"/>
                <a:gd name="T4" fmla="*/ 0 w 67"/>
                <a:gd name="T5" fmla="*/ 191 h 191"/>
                <a:gd name="T6" fmla="*/ 61 w 67"/>
                <a:gd name="T7" fmla="*/ 172 h 191"/>
                <a:gd name="T8" fmla="*/ 64 w 67"/>
                <a:gd name="T9" fmla="*/ 149 h 191"/>
                <a:gd name="T10" fmla="*/ 48 w 67"/>
                <a:gd name="T11" fmla="*/ 114 h 191"/>
                <a:gd name="T12" fmla="*/ 48 w 67"/>
                <a:gd name="T13" fmla="*/ 114 h 191"/>
                <a:gd name="T14" fmla="*/ 67 w 67"/>
                <a:gd name="T15" fmla="*/ 2 h 191"/>
                <a:gd name="T16" fmla="*/ 66 w 67"/>
                <a:gd name="T17" fmla="*/ 1 h 191"/>
                <a:gd name="T18" fmla="*/ 57 w 67"/>
                <a:gd name="T1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191">
                  <a:moveTo>
                    <a:pt x="57" y="0"/>
                  </a:moveTo>
                  <a:cubicBezTo>
                    <a:pt x="57" y="0"/>
                    <a:pt x="56" y="0"/>
                    <a:pt x="56" y="0"/>
                  </a:cubicBezTo>
                  <a:cubicBezTo>
                    <a:pt x="42" y="65"/>
                    <a:pt x="22" y="129"/>
                    <a:pt x="0" y="191"/>
                  </a:cubicBezTo>
                  <a:cubicBezTo>
                    <a:pt x="61" y="172"/>
                    <a:pt x="61" y="172"/>
                    <a:pt x="61" y="172"/>
                  </a:cubicBezTo>
                  <a:cubicBezTo>
                    <a:pt x="62" y="165"/>
                    <a:pt x="63" y="157"/>
                    <a:pt x="64" y="149"/>
                  </a:cubicBezTo>
                  <a:cubicBezTo>
                    <a:pt x="52" y="142"/>
                    <a:pt x="45" y="128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7" y="2"/>
                    <a:pt x="66" y="1"/>
                    <a:pt x="66" y="1"/>
                  </a:cubicBezTo>
                  <a:cubicBezTo>
                    <a:pt x="63" y="1"/>
                    <a:pt x="61" y="0"/>
                    <a:pt x="57" y="0"/>
                  </a:cubicBezTo>
                </a:path>
              </a:pathLst>
            </a:custGeom>
            <a:solidFill>
              <a:srgbClr val="B06E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>
              <a:spLocks/>
            </p:cNvSpPr>
            <p:nvPr/>
          </p:nvSpPr>
          <p:spPr bwMode="auto">
            <a:xfrm>
              <a:off x="1974851" y="4029075"/>
              <a:ext cx="525463" cy="873125"/>
            </a:xfrm>
            <a:custGeom>
              <a:avLst/>
              <a:gdLst>
                <a:gd name="T0" fmla="*/ 142 w 142"/>
                <a:gd name="T1" fmla="*/ 0 h 236"/>
                <a:gd name="T2" fmla="*/ 140 w 142"/>
                <a:gd name="T3" fmla="*/ 1 h 236"/>
                <a:gd name="T4" fmla="*/ 84 w 142"/>
                <a:gd name="T5" fmla="*/ 67 h 236"/>
                <a:gd name="T6" fmla="*/ 73 w 142"/>
                <a:gd name="T7" fmla="*/ 80 h 236"/>
                <a:gd name="T8" fmla="*/ 72 w 142"/>
                <a:gd name="T9" fmla="*/ 182 h 236"/>
                <a:gd name="T10" fmla="*/ 44 w 142"/>
                <a:gd name="T11" fmla="*/ 214 h 236"/>
                <a:gd name="T12" fmla="*/ 0 w 142"/>
                <a:gd name="T13" fmla="*/ 233 h 236"/>
                <a:gd name="T14" fmla="*/ 27 w 142"/>
                <a:gd name="T15" fmla="*/ 236 h 236"/>
                <a:gd name="T16" fmla="*/ 83 w 142"/>
                <a:gd name="T17" fmla="*/ 192 h 236"/>
                <a:gd name="T18" fmla="*/ 86 w 142"/>
                <a:gd name="T19" fmla="*/ 191 h 236"/>
                <a:gd name="T20" fmla="*/ 142 w 142"/>
                <a:gd name="T21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2" h="236">
                  <a:moveTo>
                    <a:pt x="142" y="0"/>
                  </a:moveTo>
                  <a:cubicBezTo>
                    <a:pt x="141" y="1"/>
                    <a:pt x="141" y="1"/>
                    <a:pt x="140" y="1"/>
                  </a:cubicBezTo>
                  <a:cubicBezTo>
                    <a:pt x="130" y="6"/>
                    <a:pt x="103" y="48"/>
                    <a:pt x="84" y="67"/>
                  </a:cubicBezTo>
                  <a:cubicBezTo>
                    <a:pt x="81" y="72"/>
                    <a:pt x="77" y="76"/>
                    <a:pt x="73" y="80"/>
                  </a:cubicBezTo>
                  <a:cubicBezTo>
                    <a:pt x="69" y="114"/>
                    <a:pt x="72" y="147"/>
                    <a:pt x="72" y="182"/>
                  </a:cubicBezTo>
                  <a:cubicBezTo>
                    <a:pt x="72" y="194"/>
                    <a:pt x="56" y="206"/>
                    <a:pt x="44" y="214"/>
                  </a:cubicBezTo>
                  <a:cubicBezTo>
                    <a:pt x="30" y="219"/>
                    <a:pt x="15" y="226"/>
                    <a:pt x="0" y="233"/>
                  </a:cubicBezTo>
                  <a:cubicBezTo>
                    <a:pt x="9" y="234"/>
                    <a:pt x="19" y="235"/>
                    <a:pt x="27" y="236"/>
                  </a:cubicBezTo>
                  <a:cubicBezTo>
                    <a:pt x="47" y="208"/>
                    <a:pt x="83" y="192"/>
                    <a:pt x="83" y="192"/>
                  </a:cubicBezTo>
                  <a:cubicBezTo>
                    <a:pt x="86" y="191"/>
                    <a:pt x="86" y="191"/>
                    <a:pt x="86" y="191"/>
                  </a:cubicBezTo>
                  <a:cubicBezTo>
                    <a:pt x="108" y="129"/>
                    <a:pt x="128" y="65"/>
                    <a:pt x="142" y="0"/>
                  </a:cubicBezTo>
                </a:path>
              </a:pathLst>
            </a:custGeom>
            <a:solidFill>
              <a:srgbClr val="BD7E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>
              <a:spLocks noEditPoints="1"/>
            </p:cNvSpPr>
            <p:nvPr/>
          </p:nvSpPr>
          <p:spPr bwMode="auto">
            <a:xfrm>
              <a:off x="2244726" y="3987800"/>
              <a:ext cx="303213" cy="338137"/>
            </a:xfrm>
            <a:custGeom>
              <a:avLst/>
              <a:gdLst>
                <a:gd name="T0" fmla="*/ 11 w 82"/>
                <a:gd name="T1" fmla="*/ 78 h 91"/>
                <a:gd name="T2" fmla="*/ 11 w 82"/>
                <a:gd name="T3" fmla="*/ 78 h 91"/>
                <a:gd name="T4" fmla="*/ 0 w 82"/>
                <a:gd name="T5" fmla="*/ 90 h 91"/>
                <a:gd name="T6" fmla="*/ 0 w 82"/>
                <a:gd name="T7" fmla="*/ 91 h 91"/>
                <a:gd name="T8" fmla="*/ 11 w 82"/>
                <a:gd name="T9" fmla="*/ 78 h 91"/>
                <a:gd name="T10" fmla="*/ 72 w 82"/>
                <a:gd name="T11" fmla="*/ 11 h 91"/>
                <a:gd name="T12" fmla="*/ 70 w 82"/>
                <a:gd name="T13" fmla="*/ 11 h 91"/>
                <a:gd name="T14" fmla="*/ 79 w 82"/>
                <a:gd name="T15" fmla="*/ 12 h 91"/>
                <a:gd name="T16" fmla="*/ 72 w 82"/>
                <a:gd name="T17" fmla="*/ 11 h 91"/>
                <a:gd name="T18" fmla="*/ 68 w 82"/>
                <a:gd name="T19" fmla="*/ 0 h 91"/>
                <a:gd name="T20" fmla="*/ 67 w 82"/>
                <a:gd name="T21" fmla="*/ 0 h 91"/>
                <a:gd name="T22" fmla="*/ 67 w 82"/>
                <a:gd name="T23" fmla="*/ 0 h 91"/>
                <a:gd name="T24" fmla="*/ 67 w 82"/>
                <a:gd name="T25" fmla="*/ 0 h 91"/>
                <a:gd name="T26" fmla="*/ 67 w 82"/>
                <a:gd name="T27" fmla="*/ 0 h 91"/>
                <a:gd name="T28" fmla="*/ 67 w 82"/>
                <a:gd name="T29" fmla="*/ 0 h 91"/>
                <a:gd name="T30" fmla="*/ 67 w 82"/>
                <a:gd name="T31" fmla="*/ 0 h 91"/>
                <a:gd name="T32" fmla="*/ 66 w 82"/>
                <a:gd name="T33" fmla="*/ 0 h 91"/>
                <a:gd name="T34" fmla="*/ 66 w 82"/>
                <a:gd name="T35" fmla="*/ 0 h 91"/>
                <a:gd name="T36" fmla="*/ 24 w 82"/>
                <a:gd name="T37" fmla="*/ 2 h 91"/>
                <a:gd name="T38" fmla="*/ 19 w 82"/>
                <a:gd name="T39" fmla="*/ 17 h 91"/>
                <a:gd name="T40" fmla="*/ 1 w 82"/>
                <a:gd name="T41" fmla="*/ 77 h 91"/>
                <a:gd name="T42" fmla="*/ 21 w 82"/>
                <a:gd name="T43" fmla="*/ 55 h 91"/>
                <a:gd name="T44" fmla="*/ 67 w 82"/>
                <a:gd name="T45" fmla="*/ 3 h 91"/>
                <a:gd name="T46" fmla="*/ 71 w 82"/>
                <a:gd name="T47" fmla="*/ 2 h 91"/>
                <a:gd name="T48" fmla="*/ 82 w 82"/>
                <a:gd name="T49" fmla="*/ 5 h 91"/>
                <a:gd name="T50" fmla="*/ 82 w 82"/>
                <a:gd name="T51" fmla="*/ 4 h 91"/>
                <a:gd name="T52" fmla="*/ 68 w 82"/>
                <a:gd name="T5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2" h="91">
                  <a:moveTo>
                    <a:pt x="11" y="78"/>
                  </a:moveTo>
                  <a:cubicBezTo>
                    <a:pt x="11" y="78"/>
                    <a:pt x="11" y="78"/>
                    <a:pt x="11" y="78"/>
                  </a:cubicBezTo>
                  <a:cubicBezTo>
                    <a:pt x="8" y="82"/>
                    <a:pt x="4" y="86"/>
                    <a:pt x="0" y="90"/>
                  </a:cubicBezTo>
                  <a:cubicBezTo>
                    <a:pt x="0" y="90"/>
                    <a:pt x="0" y="91"/>
                    <a:pt x="0" y="91"/>
                  </a:cubicBezTo>
                  <a:cubicBezTo>
                    <a:pt x="4" y="87"/>
                    <a:pt x="8" y="83"/>
                    <a:pt x="11" y="78"/>
                  </a:cubicBezTo>
                  <a:moveTo>
                    <a:pt x="72" y="11"/>
                  </a:moveTo>
                  <a:cubicBezTo>
                    <a:pt x="72" y="11"/>
                    <a:pt x="71" y="11"/>
                    <a:pt x="70" y="11"/>
                  </a:cubicBezTo>
                  <a:cubicBezTo>
                    <a:pt x="74" y="11"/>
                    <a:pt x="76" y="12"/>
                    <a:pt x="79" y="12"/>
                  </a:cubicBezTo>
                  <a:cubicBezTo>
                    <a:pt x="77" y="11"/>
                    <a:pt x="75" y="11"/>
                    <a:pt x="72" y="11"/>
                  </a:cubicBezTo>
                  <a:moveTo>
                    <a:pt x="68" y="0"/>
                  </a:moveTo>
                  <a:cubicBezTo>
                    <a:pt x="68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6" y="0"/>
                    <a:pt x="6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46" y="1"/>
                    <a:pt x="24" y="2"/>
                  </a:cubicBezTo>
                  <a:cubicBezTo>
                    <a:pt x="23" y="7"/>
                    <a:pt x="22" y="12"/>
                    <a:pt x="19" y="17"/>
                  </a:cubicBezTo>
                  <a:cubicBezTo>
                    <a:pt x="9" y="37"/>
                    <a:pt x="4" y="57"/>
                    <a:pt x="1" y="77"/>
                  </a:cubicBezTo>
                  <a:cubicBezTo>
                    <a:pt x="11" y="68"/>
                    <a:pt x="17" y="60"/>
                    <a:pt x="21" y="55"/>
                  </a:cubicBezTo>
                  <a:cubicBezTo>
                    <a:pt x="29" y="45"/>
                    <a:pt x="50" y="6"/>
                    <a:pt x="67" y="3"/>
                  </a:cubicBezTo>
                  <a:cubicBezTo>
                    <a:pt x="68" y="2"/>
                    <a:pt x="70" y="2"/>
                    <a:pt x="71" y="2"/>
                  </a:cubicBezTo>
                  <a:cubicBezTo>
                    <a:pt x="75" y="2"/>
                    <a:pt x="79" y="3"/>
                    <a:pt x="82" y="5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78" y="1"/>
                    <a:pt x="73" y="0"/>
                    <a:pt x="68" y="0"/>
                  </a:cubicBezTo>
                </a:path>
              </a:pathLst>
            </a:custGeom>
            <a:solidFill>
              <a:srgbClr val="BD61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>
              <a:spLocks/>
            </p:cNvSpPr>
            <p:nvPr/>
          </p:nvSpPr>
          <p:spPr bwMode="auto">
            <a:xfrm>
              <a:off x="2244726" y="3995738"/>
              <a:ext cx="303213" cy="325437"/>
            </a:xfrm>
            <a:custGeom>
              <a:avLst/>
              <a:gdLst>
                <a:gd name="T0" fmla="*/ 71 w 82"/>
                <a:gd name="T1" fmla="*/ 0 h 88"/>
                <a:gd name="T2" fmla="*/ 67 w 82"/>
                <a:gd name="T3" fmla="*/ 1 h 88"/>
                <a:gd name="T4" fmla="*/ 21 w 82"/>
                <a:gd name="T5" fmla="*/ 53 h 88"/>
                <a:gd name="T6" fmla="*/ 1 w 82"/>
                <a:gd name="T7" fmla="*/ 75 h 88"/>
                <a:gd name="T8" fmla="*/ 0 w 82"/>
                <a:gd name="T9" fmla="*/ 88 h 88"/>
                <a:gd name="T10" fmla="*/ 11 w 82"/>
                <a:gd name="T11" fmla="*/ 76 h 88"/>
                <a:gd name="T12" fmla="*/ 11 w 82"/>
                <a:gd name="T13" fmla="*/ 76 h 88"/>
                <a:gd name="T14" fmla="*/ 67 w 82"/>
                <a:gd name="T15" fmla="*/ 10 h 88"/>
                <a:gd name="T16" fmla="*/ 69 w 82"/>
                <a:gd name="T17" fmla="*/ 9 h 88"/>
                <a:gd name="T18" fmla="*/ 69 w 82"/>
                <a:gd name="T19" fmla="*/ 9 h 88"/>
                <a:gd name="T20" fmla="*/ 70 w 82"/>
                <a:gd name="T21" fmla="*/ 9 h 88"/>
                <a:gd name="T22" fmla="*/ 72 w 82"/>
                <a:gd name="T23" fmla="*/ 9 h 88"/>
                <a:gd name="T24" fmla="*/ 79 w 82"/>
                <a:gd name="T25" fmla="*/ 10 h 88"/>
                <a:gd name="T26" fmla="*/ 80 w 82"/>
                <a:gd name="T27" fmla="*/ 11 h 88"/>
                <a:gd name="T28" fmla="*/ 82 w 82"/>
                <a:gd name="T29" fmla="*/ 3 h 88"/>
                <a:gd name="T30" fmla="*/ 71 w 82"/>
                <a:gd name="T3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2" h="88">
                  <a:moveTo>
                    <a:pt x="71" y="0"/>
                  </a:moveTo>
                  <a:cubicBezTo>
                    <a:pt x="70" y="0"/>
                    <a:pt x="68" y="0"/>
                    <a:pt x="67" y="1"/>
                  </a:cubicBezTo>
                  <a:cubicBezTo>
                    <a:pt x="50" y="4"/>
                    <a:pt x="29" y="43"/>
                    <a:pt x="21" y="53"/>
                  </a:cubicBezTo>
                  <a:cubicBezTo>
                    <a:pt x="17" y="58"/>
                    <a:pt x="11" y="66"/>
                    <a:pt x="1" y="75"/>
                  </a:cubicBezTo>
                  <a:cubicBezTo>
                    <a:pt x="1" y="79"/>
                    <a:pt x="0" y="84"/>
                    <a:pt x="0" y="88"/>
                  </a:cubicBezTo>
                  <a:cubicBezTo>
                    <a:pt x="4" y="84"/>
                    <a:pt x="8" y="80"/>
                    <a:pt x="11" y="76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30" y="57"/>
                    <a:pt x="57" y="15"/>
                    <a:pt x="67" y="10"/>
                  </a:cubicBezTo>
                  <a:cubicBezTo>
                    <a:pt x="68" y="10"/>
                    <a:pt x="68" y="10"/>
                    <a:pt x="69" y="9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9" y="9"/>
                    <a:pt x="70" y="9"/>
                    <a:pt x="70" y="9"/>
                  </a:cubicBezTo>
                  <a:cubicBezTo>
                    <a:pt x="71" y="9"/>
                    <a:pt x="72" y="9"/>
                    <a:pt x="72" y="9"/>
                  </a:cubicBezTo>
                  <a:cubicBezTo>
                    <a:pt x="75" y="9"/>
                    <a:pt x="77" y="9"/>
                    <a:pt x="79" y="10"/>
                  </a:cubicBezTo>
                  <a:cubicBezTo>
                    <a:pt x="79" y="10"/>
                    <a:pt x="80" y="11"/>
                    <a:pt x="80" y="11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79" y="1"/>
                    <a:pt x="75" y="0"/>
                    <a:pt x="71" y="0"/>
                  </a:cubicBezTo>
                </a:path>
              </a:pathLst>
            </a:custGeom>
            <a:solidFill>
              <a:srgbClr val="9D51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>
              <a:spLocks/>
            </p:cNvSpPr>
            <p:nvPr/>
          </p:nvSpPr>
          <p:spPr bwMode="auto">
            <a:xfrm>
              <a:off x="3189288" y="2430463"/>
              <a:ext cx="55563" cy="122237"/>
            </a:xfrm>
            <a:custGeom>
              <a:avLst/>
              <a:gdLst>
                <a:gd name="T0" fmla="*/ 0 w 15"/>
                <a:gd name="T1" fmla="*/ 0 h 33"/>
                <a:gd name="T2" fmla="*/ 15 w 15"/>
                <a:gd name="T3" fmla="*/ 33 h 33"/>
                <a:gd name="T4" fmla="*/ 13 w 15"/>
                <a:gd name="T5" fmla="*/ 11 h 33"/>
                <a:gd name="T6" fmla="*/ 0 w 15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3">
                  <a:moveTo>
                    <a:pt x="0" y="0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8" y="0"/>
                    <a:pt x="0" y="0"/>
                  </a:cubicBezTo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>
              <a:spLocks/>
            </p:cNvSpPr>
            <p:nvPr/>
          </p:nvSpPr>
          <p:spPr bwMode="auto">
            <a:xfrm>
              <a:off x="4973638" y="5321300"/>
              <a:ext cx="1625600" cy="542925"/>
            </a:xfrm>
            <a:custGeom>
              <a:avLst/>
              <a:gdLst>
                <a:gd name="T0" fmla="*/ 297 w 439"/>
                <a:gd name="T1" fmla="*/ 0 h 147"/>
                <a:gd name="T2" fmla="*/ 195 w 439"/>
                <a:gd name="T3" fmla="*/ 19 h 147"/>
                <a:gd name="T4" fmla="*/ 288 w 439"/>
                <a:gd name="T5" fmla="*/ 72 h 147"/>
                <a:gd name="T6" fmla="*/ 267 w 439"/>
                <a:gd name="T7" fmla="*/ 71 h 147"/>
                <a:gd name="T8" fmla="*/ 107 w 439"/>
                <a:gd name="T9" fmla="*/ 107 h 147"/>
                <a:gd name="T10" fmla="*/ 42 w 439"/>
                <a:gd name="T11" fmla="*/ 48 h 147"/>
                <a:gd name="T12" fmla="*/ 32 w 439"/>
                <a:gd name="T13" fmla="*/ 50 h 147"/>
                <a:gd name="T14" fmla="*/ 0 w 439"/>
                <a:gd name="T15" fmla="*/ 62 h 147"/>
                <a:gd name="T16" fmla="*/ 107 w 439"/>
                <a:gd name="T17" fmla="*/ 147 h 147"/>
                <a:gd name="T18" fmla="*/ 439 w 439"/>
                <a:gd name="T19" fmla="*/ 78 h 147"/>
                <a:gd name="T20" fmla="*/ 297 w 439"/>
                <a:gd name="T21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9" h="147">
                  <a:moveTo>
                    <a:pt x="297" y="0"/>
                  </a:moveTo>
                  <a:cubicBezTo>
                    <a:pt x="195" y="19"/>
                    <a:pt x="195" y="19"/>
                    <a:pt x="195" y="19"/>
                  </a:cubicBezTo>
                  <a:cubicBezTo>
                    <a:pt x="288" y="72"/>
                    <a:pt x="288" y="72"/>
                    <a:pt x="288" y="72"/>
                  </a:cubicBezTo>
                  <a:cubicBezTo>
                    <a:pt x="281" y="71"/>
                    <a:pt x="274" y="71"/>
                    <a:pt x="267" y="71"/>
                  </a:cubicBezTo>
                  <a:cubicBezTo>
                    <a:pt x="190" y="71"/>
                    <a:pt x="107" y="107"/>
                    <a:pt x="107" y="107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07" y="147"/>
                    <a:pt x="107" y="147"/>
                    <a:pt x="107" y="147"/>
                  </a:cubicBezTo>
                  <a:cubicBezTo>
                    <a:pt x="439" y="78"/>
                    <a:pt x="439" y="78"/>
                    <a:pt x="439" y="78"/>
                  </a:cubicBezTo>
                  <a:cubicBezTo>
                    <a:pt x="297" y="0"/>
                    <a:pt x="297" y="0"/>
                    <a:pt x="297" y="0"/>
                  </a:cubicBezTo>
                </a:path>
              </a:pathLst>
            </a:custGeom>
            <a:solidFill>
              <a:srgbClr val="E4E6E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>
              <a:spLocks/>
            </p:cNvSpPr>
            <p:nvPr/>
          </p:nvSpPr>
          <p:spPr bwMode="auto">
            <a:xfrm>
              <a:off x="4995863" y="5505450"/>
              <a:ext cx="1663700" cy="333375"/>
            </a:xfrm>
            <a:custGeom>
              <a:avLst/>
              <a:gdLst>
                <a:gd name="T0" fmla="*/ 42 w 1048"/>
                <a:gd name="T1" fmla="*/ 0 h 210"/>
                <a:gd name="T2" fmla="*/ 0 w 1048"/>
                <a:gd name="T3" fmla="*/ 12 h 210"/>
                <a:gd name="T4" fmla="*/ 243 w 1048"/>
                <a:gd name="T5" fmla="*/ 210 h 210"/>
                <a:gd name="T6" fmla="*/ 1048 w 1048"/>
                <a:gd name="T7" fmla="*/ 52 h 210"/>
                <a:gd name="T8" fmla="*/ 959 w 1048"/>
                <a:gd name="T9" fmla="*/ 12 h 210"/>
                <a:gd name="T10" fmla="*/ 42 w 1048"/>
                <a:gd name="T11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8" h="210">
                  <a:moveTo>
                    <a:pt x="42" y="0"/>
                  </a:moveTo>
                  <a:lnTo>
                    <a:pt x="0" y="12"/>
                  </a:lnTo>
                  <a:lnTo>
                    <a:pt x="243" y="210"/>
                  </a:lnTo>
                  <a:lnTo>
                    <a:pt x="1048" y="52"/>
                  </a:lnTo>
                  <a:lnTo>
                    <a:pt x="959" y="12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>
              <a:spLocks/>
            </p:cNvSpPr>
            <p:nvPr/>
          </p:nvSpPr>
          <p:spPr bwMode="auto">
            <a:xfrm>
              <a:off x="5037138" y="5438775"/>
              <a:ext cx="366713" cy="369887"/>
            </a:xfrm>
            <a:custGeom>
              <a:avLst/>
              <a:gdLst>
                <a:gd name="T0" fmla="*/ 94 w 99"/>
                <a:gd name="T1" fmla="*/ 73 h 100"/>
                <a:gd name="T2" fmla="*/ 99 w 99"/>
                <a:gd name="T3" fmla="*/ 100 h 100"/>
                <a:gd name="T4" fmla="*/ 0 w 99"/>
                <a:gd name="T5" fmla="*/ 18 h 100"/>
                <a:gd name="T6" fmla="*/ 7 w 99"/>
                <a:gd name="T7" fmla="*/ 0 h 100"/>
                <a:gd name="T8" fmla="*/ 94 w 99"/>
                <a:gd name="T9" fmla="*/ 7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00">
                  <a:moveTo>
                    <a:pt x="94" y="73"/>
                  </a:moveTo>
                  <a:cubicBezTo>
                    <a:pt x="99" y="100"/>
                    <a:pt x="99" y="100"/>
                    <a:pt x="99" y="10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5" y="15"/>
                    <a:pt x="7" y="0"/>
                  </a:cubicBezTo>
                  <a:lnTo>
                    <a:pt x="94" y="73"/>
                  </a:lnTo>
                  <a:close/>
                </a:path>
              </a:pathLst>
            </a:custGeom>
            <a:solidFill>
              <a:srgbClr val="788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>
              <a:spLocks/>
            </p:cNvSpPr>
            <p:nvPr/>
          </p:nvSpPr>
          <p:spPr bwMode="auto">
            <a:xfrm>
              <a:off x="5648326" y="5213350"/>
              <a:ext cx="950913" cy="374650"/>
            </a:xfrm>
            <a:custGeom>
              <a:avLst/>
              <a:gdLst>
                <a:gd name="T0" fmla="*/ 257 w 257"/>
                <a:gd name="T1" fmla="*/ 81 h 101"/>
                <a:gd name="T2" fmla="*/ 125 w 257"/>
                <a:gd name="T3" fmla="*/ 9 h 101"/>
                <a:gd name="T4" fmla="*/ 0 w 257"/>
                <a:gd name="T5" fmla="*/ 41 h 101"/>
                <a:gd name="T6" fmla="*/ 106 w 257"/>
                <a:gd name="T7" fmla="*/ 101 h 101"/>
                <a:gd name="T8" fmla="*/ 257 w 257"/>
                <a:gd name="T9" fmla="*/ 8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101">
                  <a:moveTo>
                    <a:pt x="257" y="81"/>
                  </a:moveTo>
                  <a:cubicBezTo>
                    <a:pt x="125" y="9"/>
                    <a:pt x="125" y="9"/>
                    <a:pt x="125" y="9"/>
                  </a:cubicBezTo>
                  <a:cubicBezTo>
                    <a:pt x="125" y="9"/>
                    <a:pt x="38" y="0"/>
                    <a:pt x="0" y="41"/>
                  </a:cubicBezTo>
                  <a:cubicBezTo>
                    <a:pt x="106" y="101"/>
                    <a:pt x="106" y="101"/>
                    <a:pt x="106" y="101"/>
                  </a:cubicBezTo>
                  <a:lnTo>
                    <a:pt x="257" y="81"/>
                  </a:lnTo>
                  <a:close/>
                </a:path>
              </a:pathLst>
            </a:custGeom>
            <a:solidFill>
              <a:srgbClr val="DFF2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>
              <a:spLocks/>
            </p:cNvSpPr>
            <p:nvPr/>
          </p:nvSpPr>
          <p:spPr bwMode="auto">
            <a:xfrm>
              <a:off x="5370513" y="5538788"/>
              <a:ext cx="703263" cy="269875"/>
            </a:xfrm>
            <a:custGeom>
              <a:avLst/>
              <a:gdLst>
                <a:gd name="T0" fmla="*/ 0 w 190"/>
                <a:gd name="T1" fmla="*/ 48 h 73"/>
                <a:gd name="T2" fmla="*/ 4 w 190"/>
                <a:gd name="T3" fmla="*/ 73 h 73"/>
                <a:gd name="T4" fmla="*/ 190 w 190"/>
                <a:gd name="T5" fmla="*/ 39 h 73"/>
                <a:gd name="T6" fmla="*/ 181 w 190"/>
                <a:gd name="T7" fmla="*/ 13 h 73"/>
                <a:gd name="T8" fmla="*/ 0 w 190"/>
                <a:gd name="T9" fmla="*/ 4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73">
                  <a:moveTo>
                    <a:pt x="0" y="48"/>
                  </a:moveTo>
                  <a:cubicBezTo>
                    <a:pt x="0" y="48"/>
                    <a:pt x="6" y="59"/>
                    <a:pt x="4" y="73"/>
                  </a:cubicBezTo>
                  <a:cubicBezTo>
                    <a:pt x="190" y="39"/>
                    <a:pt x="190" y="39"/>
                    <a:pt x="190" y="39"/>
                  </a:cubicBezTo>
                  <a:cubicBezTo>
                    <a:pt x="181" y="13"/>
                    <a:pt x="181" y="13"/>
                    <a:pt x="181" y="13"/>
                  </a:cubicBezTo>
                  <a:cubicBezTo>
                    <a:pt x="181" y="13"/>
                    <a:pt x="95" y="0"/>
                    <a:pt x="0" y="48"/>
                  </a:cubicBezTo>
                  <a:close/>
                </a:path>
              </a:pathLst>
            </a:custGeom>
            <a:solidFill>
              <a:srgbClr val="A5B3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>
              <a:spLocks/>
            </p:cNvSpPr>
            <p:nvPr/>
          </p:nvSpPr>
          <p:spPr bwMode="auto">
            <a:xfrm>
              <a:off x="6040438" y="5449888"/>
              <a:ext cx="558800" cy="233362"/>
            </a:xfrm>
            <a:custGeom>
              <a:avLst/>
              <a:gdLst>
                <a:gd name="T0" fmla="*/ 0 w 151"/>
                <a:gd name="T1" fmla="*/ 37 h 63"/>
                <a:gd name="T2" fmla="*/ 151 w 151"/>
                <a:gd name="T3" fmla="*/ 17 h 63"/>
                <a:gd name="T4" fmla="*/ 151 w 151"/>
                <a:gd name="T5" fmla="*/ 35 h 63"/>
                <a:gd name="T6" fmla="*/ 9 w 151"/>
                <a:gd name="T7" fmla="*/ 63 h 63"/>
                <a:gd name="T8" fmla="*/ 0 w 151"/>
                <a:gd name="T9" fmla="*/ 3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63">
                  <a:moveTo>
                    <a:pt x="0" y="37"/>
                  </a:moveTo>
                  <a:cubicBezTo>
                    <a:pt x="0" y="37"/>
                    <a:pt x="57" y="0"/>
                    <a:pt x="151" y="17"/>
                  </a:cubicBezTo>
                  <a:cubicBezTo>
                    <a:pt x="151" y="35"/>
                    <a:pt x="151" y="35"/>
                    <a:pt x="151" y="35"/>
                  </a:cubicBezTo>
                  <a:cubicBezTo>
                    <a:pt x="9" y="63"/>
                    <a:pt x="9" y="63"/>
                    <a:pt x="9" y="63"/>
                  </a:cubicBezTo>
                  <a:lnTo>
                    <a:pt x="0" y="37"/>
                  </a:lnTo>
                  <a:close/>
                </a:path>
              </a:pathLst>
            </a:custGeom>
            <a:solidFill>
              <a:srgbClr val="A5B3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>
              <a:spLocks/>
            </p:cNvSpPr>
            <p:nvPr/>
          </p:nvSpPr>
          <p:spPr bwMode="auto">
            <a:xfrm>
              <a:off x="5062538" y="5260975"/>
              <a:ext cx="977900" cy="455612"/>
            </a:xfrm>
            <a:custGeom>
              <a:avLst/>
              <a:gdLst>
                <a:gd name="T0" fmla="*/ 158 w 264"/>
                <a:gd name="T1" fmla="*/ 28 h 123"/>
                <a:gd name="T2" fmla="*/ 0 w 264"/>
                <a:gd name="T3" fmla="*/ 48 h 123"/>
                <a:gd name="T4" fmla="*/ 83 w 264"/>
                <a:gd name="T5" fmla="*/ 123 h 123"/>
                <a:gd name="T6" fmla="*/ 264 w 264"/>
                <a:gd name="T7" fmla="*/ 88 h 123"/>
                <a:gd name="T8" fmla="*/ 158 w 264"/>
                <a:gd name="T9" fmla="*/ 2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123">
                  <a:moveTo>
                    <a:pt x="158" y="28"/>
                  </a:moveTo>
                  <a:cubicBezTo>
                    <a:pt x="158" y="28"/>
                    <a:pt x="67" y="0"/>
                    <a:pt x="0" y="48"/>
                  </a:cubicBezTo>
                  <a:cubicBezTo>
                    <a:pt x="83" y="123"/>
                    <a:pt x="83" y="123"/>
                    <a:pt x="83" y="123"/>
                  </a:cubicBezTo>
                  <a:cubicBezTo>
                    <a:pt x="83" y="123"/>
                    <a:pt x="182" y="80"/>
                    <a:pt x="264" y="88"/>
                  </a:cubicBezTo>
                  <a:cubicBezTo>
                    <a:pt x="158" y="28"/>
                    <a:pt x="158" y="28"/>
                    <a:pt x="158" y="28"/>
                  </a:cubicBezTo>
                </a:path>
              </a:pathLst>
            </a:custGeom>
            <a:solidFill>
              <a:srgbClr val="BFCF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>
              <a:spLocks noEditPoints="1"/>
            </p:cNvSpPr>
            <p:nvPr/>
          </p:nvSpPr>
          <p:spPr bwMode="auto">
            <a:xfrm>
              <a:off x="1941513" y="5121275"/>
              <a:ext cx="3254375" cy="488950"/>
            </a:xfrm>
            <a:custGeom>
              <a:avLst/>
              <a:gdLst>
                <a:gd name="T0" fmla="*/ 440 w 879"/>
                <a:gd name="T1" fmla="*/ 132 h 132"/>
                <a:gd name="T2" fmla="*/ 440 w 879"/>
                <a:gd name="T3" fmla="*/ 132 h 132"/>
                <a:gd name="T4" fmla="*/ 441 w 879"/>
                <a:gd name="T5" fmla="*/ 132 h 132"/>
                <a:gd name="T6" fmla="*/ 438 w 879"/>
                <a:gd name="T7" fmla="*/ 132 h 132"/>
                <a:gd name="T8" fmla="*/ 441 w 879"/>
                <a:gd name="T9" fmla="*/ 132 h 132"/>
                <a:gd name="T10" fmla="*/ 442 w 879"/>
                <a:gd name="T11" fmla="*/ 132 h 132"/>
                <a:gd name="T12" fmla="*/ 437 w 879"/>
                <a:gd name="T13" fmla="*/ 132 h 132"/>
                <a:gd name="T14" fmla="*/ 436 w 879"/>
                <a:gd name="T15" fmla="*/ 132 h 132"/>
                <a:gd name="T16" fmla="*/ 443 w 879"/>
                <a:gd name="T17" fmla="*/ 132 h 132"/>
                <a:gd name="T18" fmla="*/ 435 w 879"/>
                <a:gd name="T19" fmla="*/ 132 h 132"/>
                <a:gd name="T20" fmla="*/ 435 w 879"/>
                <a:gd name="T21" fmla="*/ 132 h 132"/>
                <a:gd name="T22" fmla="*/ 435 w 879"/>
                <a:gd name="T23" fmla="*/ 132 h 132"/>
                <a:gd name="T24" fmla="*/ 445 w 879"/>
                <a:gd name="T25" fmla="*/ 132 h 132"/>
                <a:gd name="T26" fmla="*/ 434 w 879"/>
                <a:gd name="T27" fmla="*/ 132 h 132"/>
                <a:gd name="T28" fmla="*/ 433 w 879"/>
                <a:gd name="T29" fmla="*/ 132 h 132"/>
                <a:gd name="T30" fmla="*/ 446 w 879"/>
                <a:gd name="T31" fmla="*/ 132 h 132"/>
                <a:gd name="T32" fmla="*/ 432 w 879"/>
                <a:gd name="T33" fmla="*/ 132 h 132"/>
                <a:gd name="T34" fmla="*/ 432 w 879"/>
                <a:gd name="T35" fmla="*/ 132 h 132"/>
                <a:gd name="T36" fmla="*/ 432 w 879"/>
                <a:gd name="T37" fmla="*/ 132 h 132"/>
                <a:gd name="T38" fmla="*/ 431 w 879"/>
                <a:gd name="T39" fmla="*/ 132 h 132"/>
                <a:gd name="T40" fmla="*/ 449 w 879"/>
                <a:gd name="T41" fmla="*/ 132 h 132"/>
                <a:gd name="T42" fmla="*/ 449 w 879"/>
                <a:gd name="T43" fmla="*/ 132 h 132"/>
                <a:gd name="T44" fmla="*/ 450 w 879"/>
                <a:gd name="T45" fmla="*/ 132 h 132"/>
                <a:gd name="T46" fmla="*/ 239 w 879"/>
                <a:gd name="T47" fmla="*/ 123 h 132"/>
                <a:gd name="T48" fmla="*/ 0 w 879"/>
                <a:gd name="T49" fmla="*/ 47 h 132"/>
                <a:gd name="T50" fmla="*/ 0 w 879"/>
                <a:gd name="T51" fmla="*/ 47 h 132"/>
                <a:gd name="T52" fmla="*/ 0 w 879"/>
                <a:gd name="T53" fmla="*/ 47 h 132"/>
                <a:gd name="T54" fmla="*/ 0 w 879"/>
                <a:gd name="T55" fmla="*/ 47 h 132"/>
                <a:gd name="T56" fmla="*/ 879 w 879"/>
                <a:gd name="T57" fmla="*/ 47 h 132"/>
                <a:gd name="T58" fmla="*/ 0 w 879"/>
                <a:gd name="T59" fmla="*/ 47 h 132"/>
                <a:gd name="T60" fmla="*/ 0 w 879"/>
                <a:gd name="T61" fmla="*/ 47 h 132"/>
                <a:gd name="T62" fmla="*/ 0 w 879"/>
                <a:gd name="T63" fmla="*/ 46 h 132"/>
                <a:gd name="T64" fmla="*/ 0 w 879"/>
                <a:gd name="T65" fmla="*/ 46 h 132"/>
                <a:gd name="T66" fmla="*/ 879 w 879"/>
                <a:gd name="T67" fmla="*/ 46 h 132"/>
                <a:gd name="T68" fmla="*/ 879 w 879"/>
                <a:gd name="T69" fmla="*/ 46 h 132"/>
                <a:gd name="T70" fmla="*/ 0 w 879"/>
                <a:gd name="T71" fmla="*/ 46 h 132"/>
                <a:gd name="T72" fmla="*/ 0 w 879"/>
                <a:gd name="T73" fmla="*/ 46 h 132"/>
                <a:gd name="T74" fmla="*/ 0 w 879"/>
                <a:gd name="T75" fmla="*/ 46 h 132"/>
                <a:gd name="T76" fmla="*/ 879 w 879"/>
                <a:gd name="T77" fmla="*/ 46 h 132"/>
                <a:gd name="T78" fmla="*/ 879 w 879"/>
                <a:gd name="T79" fmla="*/ 46 h 132"/>
                <a:gd name="T80" fmla="*/ 879 w 879"/>
                <a:gd name="T81" fmla="*/ 46 h 132"/>
                <a:gd name="T82" fmla="*/ 0 w 879"/>
                <a:gd name="T83" fmla="*/ 46 h 132"/>
                <a:gd name="T84" fmla="*/ 0 w 879"/>
                <a:gd name="T85" fmla="*/ 46 h 132"/>
                <a:gd name="T86" fmla="*/ 0 w 879"/>
                <a:gd name="T87" fmla="*/ 45 h 132"/>
                <a:gd name="T88" fmla="*/ 879 w 879"/>
                <a:gd name="T89" fmla="*/ 45 h 132"/>
                <a:gd name="T90" fmla="*/ 0 w 879"/>
                <a:gd name="T91" fmla="*/ 45 h 132"/>
                <a:gd name="T92" fmla="*/ 0 w 879"/>
                <a:gd name="T93" fmla="*/ 45 h 132"/>
                <a:gd name="T94" fmla="*/ 879 w 879"/>
                <a:gd name="T95" fmla="*/ 45 h 132"/>
                <a:gd name="T96" fmla="*/ 0 w 879"/>
                <a:gd name="T97" fmla="*/ 45 h 132"/>
                <a:gd name="T98" fmla="*/ 0 w 879"/>
                <a:gd name="T99" fmla="*/ 45 h 132"/>
                <a:gd name="T100" fmla="*/ 879 w 879"/>
                <a:gd name="T101" fmla="*/ 45 h 132"/>
                <a:gd name="T102" fmla="*/ 0 w 879"/>
                <a:gd name="T103" fmla="*/ 45 h 132"/>
                <a:gd name="T104" fmla="*/ 0 w 879"/>
                <a:gd name="T105" fmla="*/ 45 h 132"/>
                <a:gd name="T106" fmla="*/ 0 w 879"/>
                <a:gd name="T107" fmla="*/ 45 h 132"/>
                <a:gd name="T108" fmla="*/ 879 w 879"/>
                <a:gd name="T109" fmla="*/ 45 h 132"/>
                <a:gd name="T110" fmla="*/ 879 w 879"/>
                <a:gd name="T111" fmla="*/ 45 h 132"/>
                <a:gd name="T112" fmla="*/ 879 w 879"/>
                <a:gd name="T113" fmla="*/ 44 h 132"/>
                <a:gd name="T114" fmla="*/ 879 w 879"/>
                <a:gd name="T115" fmla="*/ 44 h 132"/>
                <a:gd name="T116" fmla="*/ 815 w 879"/>
                <a:gd name="T11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79" h="132">
                  <a:moveTo>
                    <a:pt x="440" y="132"/>
                  </a:moveTo>
                  <a:cubicBezTo>
                    <a:pt x="440" y="132"/>
                    <a:pt x="440" y="132"/>
                    <a:pt x="440" y="132"/>
                  </a:cubicBezTo>
                  <a:cubicBezTo>
                    <a:pt x="439" y="132"/>
                    <a:pt x="439" y="132"/>
                    <a:pt x="439" y="132"/>
                  </a:cubicBezTo>
                  <a:cubicBezTo>
                    <a:pt x="439" y="132"/>
                    <a:pt x="439" y="132"/>
                    <a:pt x="440" y="132"/>
                  </a:cubicBezTo>
                  <a:cubicBezTo>
                    <a:pt x="440" y="132"/>
                    <a:pt x="440" y="132"/>
                    <a:pt x="440" y="132"/>
                  </a:cubicBezTo>
                  <a:moveTo>
                    <a:pt x="439" y="132"/>
                  </a:moveTo>
                  <a:cubicBezTo>
                    <a:pt x="439" y="132"/>
                    <a:pt x="439" y="132"/>
                    <a:pt x="439" y="132"/>
                  </a:cubicBezTo>
                  <a:cubicBezTo>
                    <a:pt x="439" y="132"/>
                    <a:pt x="439" y="132"/>
                    <a:pt x="439" y="132"/>
                  </a:cubicBezTo>
                  <a:moveTo>
                    <a:pt x="441" y="132"/>
                  </a:moveTo>
                  <a:cubicBezTo>
                    <a:pt x="440" y="132"/>
                    <a:pt x="440" y="132"/>
                    <a:pt x="440" y="132"/>
                  </a:cubicBezTo>
                  <a:cubicBezTo>
                    <a:pt x="440" y="132"/>
                    <a:pt x="440" y="132"/>
                    <a:pt x="441" y="132"/>
                  </a:cubicBezTo>
                  <a:moveTo>
                    <a:pt x="438" y="132"/>
                  </a:moveTo>
                  <a:cubicBezTo>
                    <a:pt x="438" y="132"/>
                    <a:pt x="438" y="132"/>
                    <a:pt x="439" y="132"/>
                  </a:cubicBezTo>
                  <a:cubicBezTo>
                    <a:pt x="438" y="132"/>
                    <a:pt x="438" y="132"/>
                    <a:pt x="438" y="132"/>
                  </a:cubicBezTo>
                  <a:moveTo>
                    <a:pt x="441" y="132"/>
                  </a:moveTo>
                  <a:cubicBezTo>
                    <a:pt x="441" y="132"/>
                    <a:pt x="441" y="132"/>
                    <a:pt x="441" y="132"/>
                  </a:cubicBezTo>
                  <a:cubicBezTo>
                    <a:pt x="441" y="132"/>
                    <a:pt x="441" y="132"/>
                    <a:pt x="441" y="132"/>
                  </a:cubicBezTo>
                  <a:moveTo>
                    <a:pt x="438" y="132"/>
                  </a:move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moveTo>
                    <a:pt x="438" y="132"/>
                  </a:move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moveTo>
                    <a:pt x="442" y="132"/>
                  </a:moveTo>
                  <a:cubicBezTo>
                    <a:pt x="442" y="132"/>
                    <a:pt x="441" y="132"/>
                    <a:pt x="441" y="132"/>
                  </a:cubicBezTo>
                  <a:cubicBezTo>
                    <a:pt x="441" y="132"/>
                    <a:pt x="442" y="132"/>
                    <a:pt x="442" y="132"/>
                  </a:cubicBezTo>
                  <a:moveTo>
                    <a:pt x="437" y="132"/>
                  </a:move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7" y="132"/>
                    <a:pt x="437" y="132"/>
                  </a:cubicBezTo>
                  <a:moveTo>
                    <a:pt x="442" y="132"/>
                  </a:moveTo>
                  <a:cubicBezTo>
                    <a:pt x="442" y="132"/>
                    <a:pt x="442" y="132"/>
                    <a:pt x="442" y="132"/>
                  </a:cubicBezTo>
                  <a:cubicBezTo>
                    <a:pt x="442" y="132"/>
                    <a:pt x="442" y="132"/>
                    <a:pt x="442" y="132"/>
                  </a:cubicBezTo>
                  <a:moveTo>
                    <a:pt x="437" y="132"/>
                  </a:move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7" y="132"/>
                    <a:pt x="437" y="132"/>
                  </a:cubicBezTo>
                  <a:moveTo>
                    <a:pt x="443" y="132"/>
                  </a:moveTo>
                  <a:cubicBezTo>
                    <a:pt x="443" y="132"/>
                    <a:pt x="442" y="132"/>
                    <a:pt x="442" y="132"/>
                  </a:cubicBezTo>
                  <a:cubicBezTo>
                    <a:pt x="442" y="132"/>
                    <a:pt x="443" y="132"/>
                    <a:pt x="443" y="132"/>
                  </a:cubicBezTo>
                  <a:moveTo>
                    <a:pt x="436" y="132"/>
                  </a:move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moveTo>
                    <a:pt x="436" y="132"/>
                  </a:move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moveTo>
                    <a:pt x="443" y="132"/>
                  </a:moveTo>
                  <a:cubicBezTo>
                    <a:pt x="443" y="132"/>
                    <a:pt x="443" y="132"/>
                    <a:pt x="443" y="132"/>
                  </a:cubicBezTo>
                  <a:cubicBezTo>
                    <a:pt x="443" y="132"/>
                    <a:pt x="443" y="132"/>
                    <a:pt x="443" y="132"/>
                  </a:cubicBezTo>
                  <a:moveTo>
                    <a:pt x="435" y="132"/>
                  </a:move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5" y="132"/>
                  </a:cubicBezTo>
                  <a:moveTo>
                    <a:pt x="444" y="132"/>
                  </a:moveTo>
                  <a:cubicBezTo>
                    <a:pt x="444" y="132"/>
                    <a:pt x="443" y="132"/>
                    <a:pt x="443" y="132"/>
                  </a:cubicBezTo>
                  <a:cubicBezTo>
                    <a:pt x="443" y="132"/>
                    <a:pt x="444" y="132"/>
                    <a:pt x="444" y="132"/>
                  </a:cubicBezTo>
                  <a:moveTo>
                    <a:pt x="435" y="132"/>
                  </a:moveTo>
                  <a:cubicBezTo>
                    <a:pt x="435" y="132"/>
                    <a:pt x="435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moveTo>
                    <a:pt x="444" y="132"/>
                  </a:moveTo>
                  <a:cubicBezTo>
                    <a:pt x="444" y="132"/>
                    <a:pt x="444" y="132"/>
                    <a:pt x="444" y="132"/>
                  </a:cubicBezTo>
                  <a:cubicBezTo>
                    <a:pt x="444" y="132"/>
                    <a:pt x="444" y="132"/>
                    <a:pt x="444" y="132"/>
                  </a:cubicBezTo>
                  <a:moveTo>
                    <a:pt x="435" y="132"/>
                  </a:moveTo>
                  <a:cubicBezTo>
                    <a:pt x="435" y="132"/>
                    <a:pt x="435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moveTo>
                    <a:pt x="445" y="132"/>
                  </a:moveTo>
                  <a:cubicBezTo>
                    <a:pt x="445" y="132"/>
                    <a:pt x="445" y="132"/>
                    <a:pt x="444" y="132"/>
                  </a:cubicBezTo>
                  <a:cubicBezTo>
                    <a:pt x="445" y="132"/>
                    <a:pt x="445" y="132"/>
                    <a:pt x="445" y="132"/>
                  </a:cubicBezTo>
                  <a:moveTo>
                    <a:pt x="434" y="132"/>
                  </a:move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4" y="132"/>
                  </a:cubicBezTo>
                  <a:moveTo>
                    <a:pt x="434" y="132"/>
                  </a:move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4" y="132"/>
                  </a:cubicBezTo>
                  <a:moveTo>
                    <a:pt x="445" y="132"/>
                  </a:moveTo>
                  <a:cubicBezTo>
                    <a:pt x="445" y="132"/>
                    <a:pt x="445" y="132"/>
                    <a:pt x="445" y="132"/>
                  </a:cubicBezTo>
                  <a:cubicBezTo>
                    <a:pt x="445" y="132"/>
                    <a:pt x="445" y="132"/>
                    <a:pt x="445" y="132"/>
                  </a:cubicBezTo>
                  <a:moveTo>
                    <a:pt x="433" y="132"/>
                  </a:moveTo>
                  <a:cubicBezTo>
                    <a:pt x="433" y="132"/>
                    <a:pt x="433" y="132"/>
                    <a:pt x="433" y="132"/>
                  </a:cubicBezTo>
                  <a:cubicBezTo>
                    <a:pt x="433" y="132"/>
                    <a:pt x="433" y="132"/>
                    <a:pt x="433" y="132"/>
                  </a:cubicBezTo>
                  <a:moveTo>
                    <a:pt x="446" y="132"/>
                  </a:moveTo>
                  <a:cubicBezTo>
                    <a:pt x="446" y="132"/>
                    <a:pt x="446" y="132"/>
                    <a:pt x="445" y="132"/>
                  </a:cubicBezTo>
                  <a:cubicBezTo>
                    <a:pt x="446" y="132"/>
                    <a:pt x="446" y="132"/>
                    <a:pt x="446" y="132"/>
                  </a:cubicBezTo>
                  <a:moveTo>
                    <a:pt x="446" y="132"/>
                  </a:moveTo>
                  <a:cubicBezTo>
                    <a:pt x="446" y="132"/>
                    <a:pt x="446" y="132"/>
                    <a:pt x="446" y="132"/>
                  </a:cubicBezTo>
                  <a:cubicBezTo>
                    <a:pt x="446" y="132"/>
                    <a:pt x="446" y="132"/>
                    <a:pt x="446" y="132"/>
                  </a:cubicBezTo>
                  <a:moveTo>
                    <a:pt x="432" y="132"/>
                  </a:move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moveTo>
                    <a:pt x="447" y="132"/>
                  </a:moveTo>
                  <a:cubicBezTo>
                    <a:pt x="447" y="132"/>
                    <a:pt x="447" y="132"/>
                    <a:pt x="447" y="132"/>
                  </a:cubicBezTo>
                  <a:cubicBezTo>
                    <a:pt x="447" y="132"/>
                    <a:pt x="447" y="132"/>
                    <a:pt x="447" y="132"/>
                  </a:cubicBezTo>
                  <a:moveTo>
                    <a:pt x="432" y="132"/>
                  </a:move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moveTo>
                    <a:pt x="432" y="132"/>
                  </a:move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moveTo>
                    <a:pt x="447" y="132"/>
                  </a:moveTo>
                  <a:cubicBezTo>
                    <a:pt x="447" y="132"/>
                    <a:pt x="447" y="132"/>
                    <a:pt x="447" y="132"/>
                  </a:cubicBezTo>
                  <a:cubicBezTo>
                    <a:pt x="447" y="132"/>
                    <a:pt x="447" y="132"/>
                    <a:pt x="447" y="132"/>
                  </a:cubicBezTo>
                  <a:moveTo>
                    <a:pt x="431" y="132"/>
                  </a:moveTo>
                  <a:cubicBezTo>
                    <a:pt x="431" y="132"/>
                    <a:pt x="431" y="132"/>
                    <a:pt x="431" y="132"/>
                  </a:cubicBezTo>
                  <a:cubicBezTo>
                    <a:pt x="431" y="132"/>
                    <a:pt x="431" y="132"/>
                    <a:pt x="431" y="132"/>
                  </a:cubicBezTo>
                  <a:moveTo>
                    <a:pt x="448" y="132"/>
                  </a:moveTo>
                  <a:cubicBezTo>
                    <a:pt x="448" y="132"/>
                    <a:pt x="448" y="132"/>
                    <a:pt x="448" y="132"/>
                  </a:cubicBezTo>
                  <a:cubicBezTo>
                    <a:pt x="448" y="132"/>
                    <a:pt x="448" y="132"/>
                    <a:pt x="448" y="132"/>
                  </a:cubicBezTo>
                  <a:moveTo>
                    <a:pt x="449" y="132"/>
                  </a:moveTo>
                  <a:cubicBezTo>
                    <a:pt x="448" y="132"/>
                    <a:pt x="448" y="132"/>
                    <a:pt x="448" y="132"/>
                  </a:cubicBezTo>
                  <a:cubicBezTo>
                    <a:pt x="448" y="132"/>
                    <a:pt x="448" y="132"/>
                    <a:pt x="449" y="132"/>
                  </a:cubicBezTo>
                  <a:moveTo>
                    <a:pt x="449" y="132"/>
                  </a:moveTo>
                  <a:cubicBezTo>
                    <a:pt x="449" y="132"/>
                    <a:pt x="449" y="132"/>
                    <a:pt x="449" y="132"/>
                  </a:cubicBezTo>
                  <a:cubicBezTo>
                    <a:pt x="449" y="132"/>
                    <a:pt x="449" y="132"/>
                    <a:pt x="449" y="132"/>
                  </a:cubicBezTo>
                  <a:moveTo>
                    <a:pt x="450" y="132"/>
                  </a:moveTo>
                  <a:cubicBezTo>
                    <a:pt x="450" y="132"/>
                    <a:pt x="449" y="132"/>
                    <a:pt x="449" y="132"/>
                  </a:cubicBezTo>
                  <a:cubicBezTo>
                    <a:pt x="449" y="132"/>
                    <a:pt x="450" y="132"/>
                    <a:pt x="450" y="132"/>
                  </a:cubicBezTo>
                  <a:moveTo>
                    <a:pt x="450" y="132"/>
                  </a:moveTo>
                  <a:cubicBezTo>
                    <a:pt x="450" y="132"/>
                    <a:pt x="450" y="132"/>
                    <a:pt x="450" y="132"/>
                  </a:cubicBezTo>
                  <a:cubicBezTo>
                    <a:pt x="450" y="132"/>
                    <a:pt x="450" y="132"/>
                    <a:pt x="450" y="132"/>
                  </a:cubicBezTo>
                  <a:moveTo>
                    <a:pt x="239" y="123"/>
                  </a:moveTo>
                  <a:cubicBezTo>
                    <a:pt x="239" y="123"/>
                    <a:pt x="239" y="123"/>
                    <a:pt x="239" y="123"/>
                  </a:cubicBezTo>
                  <a:cubicBezTo>
                    <a:pt x="254" y="124"/>
                    <a:pt x="269" y="126"/>
                    <a:pt x="285" y="127"/>
                  </a:cubicBezTo>
                  <a:cubicBezTo>
                    <a:pt x="269" y="126"/>
                    <a:pt x="254" y="124"/>
                    <a:pt x="239" y="123"/>
                  </a:cubicBezTo>
                  <a:moveTo>
                    <a:pt x="687" y="117"/>
                  </a:moveTo>
                  <a:cubicBezTo>
                    <a:pt x="619" y="127"/>
                    <a:pt x="538" y="132"/>
                    <a:pt x="450" y="132"/>
                  </a:cubicBezTo>
                  <a:cubicBezTo>
                    <a:pt x="538" y="132"/>
                    <a:pt x="619" y="127"/>
                    <a:pt x="687" y="117"/>
                  </a:cubicBezTo>
                  <a:cubicBezTo>
                    <a:pt x="687" y="117"/>
                    <a:pt x="687" y="117"/>
                    <a:pt x="687" y="117"/>
                  </a:cubicBezTo>
                  <a:moveTo>
                    <a:pt x="0" y="47"/>
                  </a:moveTo>
                  <a:cubicBezTo>
                    <a:pt x="3" y="73"/>
                    <a:pt x="63" y="96"/>
                    <a:pt x="157" y="112"/>
                  </a:cubicBezTo>
                  <a:cubicBezTo>
                    <a:pt x="157" y="112"/>
                    <a:pt x="157" y="112"/>
                    <a:pt x="157" y="112"/>
                  </a:cubicBezTo>
                  <a:cubicBezTo>
                    <a:pt x="63" y="96"/>
                    <a:pt x="3" y="73"/>
                    <a:pt x="0" y="47"/>
                  </a:cubicBezTo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moveTo>
                    <a:pt x="879" y="47"/>
                  </a:moveTo>
                  <a:cubicBezTo>
                    <a:pt x="877" y="72"/>
                    <a:pt x="820" y="95"/>
                    <a:pt x="732" y="110"/>
                  </a:cubicBezTo>
                  <a:cubicBezTo>
                    <a:pt x="732" y="110"/>
                    <a:pt x="732" y="110"/>
                    <a:pt x="732" y="110"/>
                  </a:cubicBezTo>
                  <a:cubicBezTo>
                    <a:pt x="820" y="95"/>
                    <a:pt x="877" y="72"/>
                    <a:pt x="879" y="47"/>
                  </a:cubicBezTo>
                  <a:moveTo>
                    <a:pt x="879" y="47"/>
                  </a:moveTo>
                  <a:cubicBezTo>
                    <a:pt x="879" y="47"/>
                    <a:pt x="879" y="47"/>
                    <a:pt x="879" y="47"/>
                  </a:cubicBezTo>
                  <a:cubicBezTo>
                    <a:pt x="879" y="47"/>
                    <a:pt x="879" y="47"/>
                    <a:pt x="879" y="47"/>
                  </a:cubicBezTo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moveTo>
                    <a:pt x="879" y="46"/>
                  </a:moveTo>
                  <a:cubicBezTo>
                    <a:pt x="879" y="47"/>
                    <a:pt x="879" y="47"/>
                    <a:pt x="879" y="47"/>
                  </a:cubicBezTo>
                  <a:cubicBezTo>
                    <a:pt x="879" y="47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7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879" y="44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4"/>
                  </a:cubicBezTo>
                  <a:moveTo>
                    <a:pt x="879" y="44"/>
                  </a:move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moveTo>
                    <a:pt x="879" y="44"/>
                  </a:move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moveTo>
                    <a:pt x="879" y="44"/>
                  </a:move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moveTo>
                    <a:pt x="34" y="12"/>
                  </a:moveTo>
                  <a:cubicBezTo>
                    <a:pt x="12" y="22"/>
                    <a:pt x="0" y="33"/>
                    <a:pt x="0" y="45"/>
                  </a:cubicBezTo>
                  <a:cubicBezTo>
                    <a:pt x="0" y="33"/>
                    <a:pt x="12" y="2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moveTo>
                    <a:pt x="815" y="0"/>
                  </a:moveTo>
                  <a:cubicBezTo>
                    <a:pt x="815" y="0"/>
                    <a:pt x="815" y="0"/>
                    <a:pt x="815" y="0"/>
                  </a:cubicBezTo>
                  <a:cubicBezTo>
                    <a:pt x="854" y="13"/>
                    <a:pt x="878" y="28"/>
                    <a:pt x="879" y="44"/>
                  </a:cubicBezTo>
                  <a:cubicBezTo>
                    <a:pt x="878" y="28"/>
                    <a:pt x="854" y="13"/>
                    <a:pt x="815" y="0"/>
                  </a:cubicBezTo>
                </a:path>
              </a:pathLst>
            </a:custGeom>
            <a:solidFill>
              <a:srgbClr val="E4E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>
              <a:spLocks/>
            </p:cNvSpPr>
            <p:nvPr/>
          </p:nvSpPr>
          <p:spPr bwMode="auto">
            <a:xfrm>
              <a:off x="3392488" y="4325938"/>
              <a:ext cx="1858963" cy="1050925"/>
            </a:xfrm>
            <a:custGeom>
              <a:avLst/>
              <a:gdLst>
                <a:gd name="T0" fmla="*/ 197 w 502"/>
                <a:gd name="T1" fmla="*/ 0 h 284"/>
                <a:gd name="T2" fmla="*/ 462 w 502"/>
                <a:gd name="T3" fmla="*/ 92 h 284"/>
                <a:gd name="T4" fmla="*/ 500 w 502"/>
                <a:gd name="T5" fmla="*/ 147 h 284"/>
                <a:gd name="T6" fmla="*/ 354 w 502"/>
                <a:gd name="T7" fmla="*/ 237 h 284"/>
                <a:gd name="T8" fmla="*/ 89 w 502"/>
                <a:gd name="T9" fmla="*/ 284 h 284"/>
                <a:gd name="T10" fmla="*/ 0 w 502"/>
                <a:gd name="T11" fmla="*/ 190 h 284"/>
                <a:gd name="T12" fmla="*/ 197 w 502"/>
                <a:gd name="T13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2" h="284">
                  <a:moveTo>
                    <a:pt x="197" y="0"/>
                  </a:moveTo>
                  <a:cubicBezTo>
                    <a:pt x="462" y="92"/>
                    <a:pt x="462" y="92"/>
                    <a:pt x="462" y="92"/>
                  </a:cubicBezTo>
                  <a:cubicBezTo>
                    <a:pt x="462" y="92"/>
                    <a:pt x="498" y="99"/>
                    <a:pt x="500" y="147"/>
                  </a:cubicBezTo>
                  <a:cubicBezTo>
                    <a:pt x="502" y="195"/>
                    <a:pt x="389" y="228"/>
                    <a:pt x="354" y="237"/>
                  </a:cubicBezTo>
                  <a:cubicBezTo>
                    <a:pt x="318" y="246"/>
                    <a:pt x="89" y="284"/>
                    <a:pt x="89" y="284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197" y="0"/>
                    <a:pt x="197" y="0"/>
                    <a:pt x="197" y="0"/>
                  </a:cubicBezTo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>
              <a:spLocks/>
            </p:cNvSpPr>
            <p:nvPr/>
          </p:nvSpPr>
          <p:spPr bwMode="auto">
            <a:xfrm>
              <a:off x="2008188" y="4495800"/>
              <a:ext cx="2036763" cy="962025"/>
            </a:xfrm>
            <a:custGeom>
              <a:avLst/>
              <a:gdLst>
                <a:gd name="T0" fmla="*/ 290 w 550"/>
                <a:gd name="T1" fmla="*/ 0 h 260"/>
                <a:gd name="T2" fmla="*/ 74 w 550"/>
                <a:gd name="T3" fmla="*/ 66 h 260"/>
                <a:gd name="T4" fmla="*/ 7 w 550"/>
                <a:gd name="T5" fmla="*/ 153 h 260"/>
                <a:gd name="T6" fmla="*/ 172 w 550"/>
                <a:gd name="T7" fmla="*/ 252 h 260"/>
                <a:gd name="T8" fmla="*/ 550 w 550"/>
                <a:gd name="T9" fmla="*/ 252 h 260"/>
                <a:gd name="T10" fmla="*/ 547 w 550"/>
                <a:gd name="T11" fmla="*/ 182 h 260"/>
                <a:gd name="T12" fmla="*/ 411 w 550"/>
                <a:gd name="T13" fmla="*/ 155 h 260"/>
                <a:gd name="T14" fmla="*/ 536 w 550"/>
                <a:gd name="T15" fmla="*/ 7 h 260"/>
                <a:gd name="T16" fmla="*/ 290 w 550"/>
                <a:gd name="T1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" h="260">
                  <a:moveTo>
                    <a:pt x="290" y="0"/>
                  </a:moveTo>
                  <a:cubicBezTo>
                    <a:pt x="74" y="66"/>
                    <a:pt x="74" y="66"/>
                    <a:pt x="74" y="66"/>
                  </a:cubicBezTo>
                  <a:cubicBezTo>
                    <a:pt x="74" y="66"/>
                    <a:pt x="0" y="98"/>
                    <a:pt x="7" y="153"/>
                  </a:cubicBezTo>
                  <a:cubicBezTo>
                    <a:pt x="13" y="208"/>
                    <a:pt x="75" y="245"/>
                    <a:pt x="172" y="252"/>
                  </a:cubicBezTo>
                  <a:cubicBezTo>
                    <a:pt x="270" y="260"/>
                    <a:pt x="550" y="252"/>
                    <a:pt x="550" y="252"/>
                  </a:cubicBezTo>
                  <a:cubicBezTo>
                    <a:pt x="547" y="182"/>
                    <a:pt x="547" y="182"/>
                    <a:pt x="547" y="182"/>
                  </a:cubicBezTo>
                  <a:cubicBezTo>
                    <a:pt x="411" y="155"/>
                    <a:pt x="411" y="155"/>
                    <a:pt x="411" y="155"/>
                  </a:cubicBezTo>
                  <a:cubicBezTo>
                    <a:pt x="536" y="7"/>
                    <a:pt x="536" y="7"/>
                    <a:pt x="536" y="7"/>
                  </a:cubicBezTo>
                  <a:cubicBezTo>
                    <a:pt x="290" y="0"/>
                    <a:pt x="290" y="0"/>
                    <a:pt x="290" y="0"/>
                  </a:cubicBezTo>
                </a:path>
              </a:pathLst>
            </a:custGeom>
            <a:solidFill>
              <a:srgbClr val="24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>
              <a:spLocks/>
            </p:cNvSpPr>
            <p:nvPr/>
          </p:nvSpPr>
          <p:spPr bwMode="auto">
            <a:xfrm>
              <a:off x="2833688" y="4568825"/>
              <a:ext cx="1417638" cy="193675"/>
            </a:xfrm>
            <a:custGeom>
              <a:avLst/>
              <a:gdLst>
                <a:gd name="T0" fmla="*/ 0 w 893"/>
                <a:gd name="T1" fmla="*/ 31 h 122"/>
                <a:gd name="T2" fmla="*/ 196 w 893"/>
                <a:gd name="T3" fmla="*/ 122 h 122"/>
                <a:gd name="T4" fmla="*/ 893 w 893"/>
                <a:gd name="T5" fmla="*/ 122 h 122"/>
                <a:gd name="T6" fmla="*/ 707 w 893"/>
                <a:gd name="T7" fmla="*/ 0 h 122"/>
                <a:gd name="T8" fmla="*/ 0 w 893"/>
                <a:gd name="T9" fmla="*/ 3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3" h="122">
                  <a:moveTo>
                    <a:pt x="0" y="31"/>
                  </a:moveTo>
                  <a:lnTo>
                    <a:pt x="196" y="122"/>
                  </a:lnTo>
                  <a:lnTo>
                    <a:pt x="893" y="122"/>
                  </a:lnTo>
                  <a:lnTo>
                    <a:pt x="707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564C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>
              <a:spLocks/>
            </p:cNvSpPr>
            <p:nvPr/>
          </p:nvSpPr>
          <p:spPr bwMode="auto">
            <a:xfrm>
              <a:off x="2833688" y="4568825"/>
              <a:ext cx="1417638" cy="193675"/>
            </a:xfrm>
            <a:custGeom>
              <a:avLst/>
              <a:gdLst>
                <a:gd name="T0" fmla="*/ 0 w 893"/>
                <a:gd name="T1" fmla="*/ 31 h 122"/>
                <a:gd name="T2" fmla="*/ 196 w 893"/>
                <a:gd name="T3" fmla="*/ 122 h 122"/>
                <a:gd name="T4" fmla="*/ 893 w 893"/>
                <a:gd name="T5" fmla="*/ 122 h 122"/>
                <a:gd name="T6" fmla="*/ 707 w 893"/>
                <a:gd name="T7" fmla="*/ 0 h 122"/>
                <a:gd name="T8" fmla="*/ 0 w 893"/>
                <a:gd name="T9" fmla="*/ 3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3" h="122">
                  <a:moveTo>
                    <a:pt x="0" y="31"/>
                  </a:moveTo>
                  <a:lnTo>
                    <a:pt x="196" y="122"/>
                  </a:lnTo>
                  <a:lnTo>
                    <a:pt x="893" y="122"/>
                  </a:lnTo>
                  <a:lnTo>
                    <a:pt x="707" y="0"/>
                  </a:lnTo>
                  <a:lnTo>
                    <a:pt x="0" y="3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>
              <a:spLocks/>
            </p:cNvSpPr>
            <p:nvPr/>
          </p:nvSpPr>
          <p:spPr bwMode="auto">
            <a:xfrm>
              <a:off x="3033713" y="4059238"/>
              <a:ext cx="1114425" cy="28575"/>
            </a:xfrm>
            <a:custGeom>
              <a:avLst/>
              <a:gdLst>
                <a:gd name="T0" fmla="*/ 702 w 702"/>
                <a:gd name="T1" fmla="*/ 0 h 18"/>
                <a:gd name="T2" fmla="*/ 0 w 702"/>
                <a:gd name="T3" fmla="*/ 4 h 18"/>
                <a:gd name="T4" fmla="*/ 2 w 702"/>
                <a:gd name="T5" fmla="*/ 18 h 18"/>
                <a:gd name="T6" fmla="*/ 702 w 702"/>
                <a:gd name="T7" fmla="*/ 18 h 18"/>
                <a:gd name="T8" fmla="*/ 702 w 70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2" h="18">
                  <a:moveTo>
                    <a:pt x="702" y="0"/>
                  </a:moveTo>
                  <a:lnTo>
                    <a:pt x="0" y="4"/>
                  </a:lnTo>
                  <a:lnTo>
                    <a:pt x="2" y="18"/>
                  </a:lnTo>
                  <a:lnTo>
                    <a:pt x="702" y="18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>
              <a:spLocks/>
            </p:cNvSpPr>
            <p:nvPr/>
          </p:nvSpPr>
          <p:spPr bwMode="auto">
            <a:xfrm>
              <a:off x="3033713" y="4059238"/>
              <a:ext cx="1114425" cy="28575"/>
            </a:xfrm>
            <a:custGeom>
              <a:avLst/>
              <a:gdLst>
                <a:gd name="T0" fmla="*/ 702 w 702"/>
                <a:gd name="T1" fmla="*/ 0 h 18"/>
                <a:gd name="T2" fmla="*/ 0 w 702"/>
                <a:gd name="T3" fmla="*/ 4 h 18"/>
                <a:gd name="T4" fmla="*/ 2 w 702"/>
                <a:gd name="T5" fmla="*/ 18 h 18"/>
                <a:gd name="T6" fmla="*/ 702 w 702"/>
                <a:gd name="T7" fmla="*/ 18 h 18"/>
                <a:gd name="T8" fmla="*/ 702 w 70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2" h="18">
                  <a:moveTo>
                    <a:pt x="702" y="0"/>
                  </a:moveTo>
                  <a:lnTo>
                    <a:pt x="0" y="4"/>
                  </a:lnTo>
                  <a:lnTo>
                    <a:pt x="2" y="18"/>
                  </a:lnTo>
                  <a:lnTo>
                    <a:pt x="702" y="18"/>
                  </a:lnTo>
                  <a:lnTo>
                    <a:pt x="70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>
              <a:spLocks/>
            </p:cNvSpPr>
            <p:nvPr/>
          </p:nvSpPr>
          <p:spPr bwMode="auto">
            <a:xfrm>
              <a:off x="3036888" y="4087813"/>
              <a:ext cx="1130300" cy="481012"/>
            </a:xfrm>
            <a:custGeom>
              <a:avLst/>
              <a:gdLst>
                <a:gd name="T0" fmla="*/ 0 w 712"/>
                <a:gd name="T1" fmla="*/ 0 h 303"/>
                <a:gd name="T2" fmla="*/ 33 w 712"/>
                <a:gd name="T3" fmla="*/ 303 h 303"/>
                <a:gd name="T4" fmla="*/ 712 w 712"/>
                <a:gd name="T5" fmla="*/ 292 h 303"/>
                <a:gd name="T6" fmla="*/ 700 w 712"/>
                <a:gd name="T7" fmla="*/ 0 h 303"/>
                <a:gd name="T8" fmla="*/ 0 w 712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2" h="303">
                  <a:moveTo>
                    <a:pt x="0" y="0"/>
                  </a:moveTo>
                  <a:lnTo>
                    <a:pt x="33" y="303"/>
                  </a:lnTo>
                  <a:lnTo>
                    <a:pt x="712" y="292"/>
                  </a:lnTo>
                  <a:lnTo>
                    <a:pt x="7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4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>
              <a:spLocks/>
            </p:cNvSpPr>
            <p:nvPr/>
          </p:nvSpPr>
          <p:spPr bwMode="auto">
            <a:xfrm>
              <a:off x="3036888" y="4087813"/>
              <a:ext cx="1130300" cy="481012"/>
            </a:xfrm>
            <a:custGeom>
              <a:avLst/>
              <a:gdLst>
                <a:gd name="T0" fmla="*/ 0 w 712"/>
                <a:gd name="T1" fmla="*/ 0 h 303"/>
                <a:gd name="T2" fmla="*/ 33 w 712"/>
                <a:gd name="T3" fmla="*/ 303 h 303"/>
                <a:gd name="T4" fmla="*/ 712 w 712"/>
                <a:gd name="T5" fmla="*/ 292 h 303"/>
                <a:gd name="T6" fmla="*/ 700 w 712"/>
                <a:gd name="T7" fmla="*/ 0 h 303"/>
                <a:gd name="T8" fmla="*/ 0 w 712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2" h="303">
                  <a:moveTo>
                    <a:pt x="0" y="0"/>
                  </a:moveTo>
                  <a:lnTo>
                    <a:pt x="33" y="303"/>
                  </a:lnTo>
                  <a:lnTo>
                    <a:pt x="712" y="292"/>
                  </a:lnTo>
                  <a:lnTo>
                    <a:pt x="70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>
              <a:spLocks/>
            </p:cNvSpPr>
            <p:nvPr/>
          </p:nvSpPr>
          <p:spPr bwMode="auto">
            <a:xfrm>
              <a:off x="3014663" y="3895725"/>
              <a:ext cx="1125538" cy="47625"/>
            </a:xfrm>
            <a:custGeom>
              <a:avLst/>
              <a:gdLst>
                <a:gd name="T0" fmla="*/ 709 w 709"/>
                <a:gd name="T1" fmla="*/ 0 h 30"/>
                <a:gd name="T2" fmla="*/ 0 w 709"/>
                <a:gd name="T3" fmla="*/ 5 h 30"/>
                <a:gd name="T4" fmla="*/ 3 w 709"/>
                <a:gd name="T5" fmla="*/ 30 h 30"/>
                <a:gd name="T6" fmla="*/ 709 w 709"/>
                <a:gd name="T7" fmla="*/ 28 h 30"/>
                <a:gd name="T8" fmla="*/ 709 w 709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9" h="30">
                  <a:moveTo>
                    <a:pt x="709" y="0"/>
                  </a:moveTo>
                  <a:lnTo>
                    <a:pt x="0" y="5"/>
                  </a:lnTo>
                  <a:lnTo>
                    <a:pt x="3" y="30"/>
                  </a:lnTo>
                  <a:lnTo>
                    <a:pt x="709" y="28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>
              <a:spLocks/>
            </p:cNvSpPr>
            <p:nvPr/>
          </p:nvSpPr>
          <p:spPr bwMode="auto">
            <a:xfrm>
              <a:off x="3014663" y="3895725"/>
              <a:ext cx="1125538" cy="47625"/>
            </a:xfrm>
            <a:custGeom>
              <a:avLst/>
              <a:gdLst>
                <a:gd name="T0" fmla="*/ 709 w 709"/>
                <a:gd name="T1" fmla="*/ 0 h 30"/>
                <a:gd name="T2" fmla="*/ 0 w 709"/>
                <a:gd name="T3" fmla="*/ 5 h 30"/>
                <a:gd name="T4" fmla="*/ 3 w 709"/>
                <a:gd name="T5" fmla="*/ 30 h 30"/>
                <a:gd name="T6" fmla="*/ 709 w 709"/>
                <a:gd name="T7" fmla="*/ 28 h 30"/>
                <a:gd name="T8" fmla="*/ 709 w 709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9" h="30">
                  <a:moveTo>
                    <a:pt x="709" y="0"/>
                  </a:moveTo>
                  <a:lnTo>
                    <a:pt x="0" y="5"/>
                  </a:lnTo>
                  <a:lnTo>
                    <a:pt x="3" y="30"/>
                  </a:lnTo>
                  <a:lnTo>
                    <a:pt x="709" y="28"/>
                  </a:lnTo>
                  <a:lnTo>
                    <a:pt x="70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>
              <a:spLocks/>
            </p:cNvSpPr>
            <p:nvPr/>
          </p:nvSpPr>
          <p:spPr bwMode="auto">
            <a:xfrm>
              <a:off x="3019426" y="3940175"/>
              <a:ext cx="1128713" cy="125412"/>
            </a:xfrm>
            <a:custGeom>
              <a:avLst/>
              <a:gdLst>
                <a:gd name="T0" fmla="*/ 0 w 711"/>
                <a:gd name="T1" fmla="*/ 2 h 79"/>
                <a:gd name="T2" fmla="*/ 9 w 711"/>
                <a:gd name="T3" fmla="*/ 79 h 79"/>
                <a:gd name="T4" fmla="*/ 711 w 711"/>
                <a:gd name="T5" fmla="*/ 75 h 79"/>
                <a:gd name="T6" fmla="*/ 706 w 711"/>
                <a:gd name="T7" fmla="*/ 0 h 79"/>
                <a:gd name="T8" fmla="*/ 0 w 711"/>
                <a:gd name="T9" fmla="*/ 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1" h="79">
                  <a:moveTo>
                    <a:pt x="0" y="2"/>
                  </a:moveTo>
                  <a:lnTo>
                    <a:pt x="9" y="79"/>
                  </a:lnTo>
                  <a:lnTo>
                    <a:pt x="711" y="75"/>
                  </a:lnTo>
                  <a:lnTo>
                    <a:pt x="706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694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>
              <a:spLocks/>
            </p:cNvSpPr>
            <p:nvPr/>
          </p:nvSpPr>
          <p:spPr bwMode="auto">
            <a:xfrm>
              <a:off x="3019426" y="3940175"/>
              <a:ext cx="1128713" cy="125412"/>
            </a:xfrm>
            <a:custGeom>
              <a:avLst/>
              <a:gdLst>
                <a:gd name="T0" fmla="*/ 0 w 711"/>
                <a:gd name="T1" fmla="*/ 2 h 79"/>
                <a:gd name="T2" fmla="*/ 9 w 711"/>
                <a:gd name="T3" fmla="*/ 79 h 79"/>
                <a:gd name="T4" fmla="*/ 711 w 711"/>
                <a:gd name="T5" fmla="*/ 75 h 79"/>
                <a:gd name="T6" fmla="*/ 706 w 711"/>
                <a:gd name="T7" fmla="*/ 0 h 79"/>
                <a:gd name="T8" fmla="*/ 0 w 711"/>
                <a:gd name="T9" fmla="*/ 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1" h="79">
                  <a:moveTo>
                    <a:pt x="0" y="2"/>
                  </a:moveTo>
                  <a:lnTo>
                    <a:pt x="9" y="79"/>
                  </a:lnTo>
                  <a:lnTo>
                    <a:pt x="711" y="75"/>
                  </a:lnTo>
                  <a:lnTo>
                    <a:pt x="706" y="0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>
              <a:spLocks/>
            </p:cNvSpPr>
            <p:nvPr/>
          </p:nvSpPr>
          <p:spPr bwMode="auto">
            <a:xfrm>
              <a:off x="2541588" y="3081338"/>
              <a:ext cx="2039938" cy="906462"/>
            </a:xfrm>
            <a:custGeom>
              <a:avLst/>
              <a:gdLst>
                <a:gd name="T0" fmla="*/ 510 w 551"/>
                <a:gd name="T1" fmla="*/ 90 h 245"/>
                <a:gd name="T2" fmla="*/ 454 w 551"/>
                <a:gd name="T3" fmla="*/ 42 h 245"/>
                <a:gd name="T4" fmla="*/ 327 w 551"/>
                <a:gd name="T5" fmla="*/ 0 h 245"/>
                <a:gd name="T6" fmla="*/ 163 w 551"/>
                <a:gd name="T7" fmla="*/ 9 h 245"/>
                <a:gd name="T8" fmla="*/ 79 w 551"/>
                <a:gd name="T9" fmla="*/ 37 h 245"/>
                <a:gd name="T10" fmla="*/ 18 w 551"/>
                <a:gd name="T11" fmla="*/ 99 h 245"/>
                <a:gd name="T12" fmla="*/ 0 w 551"/>
                <a:gd name="T13" fmla="*/ 217 h 245"/>
                <a:gd name="T14" fmla="*/ 110 w 551"/>
                <a:gd name="T15" fmla="*/ 245 h 245"/>
                <a:gd name="T16" fmla="*/ 120 w 551"/>
                <a:gd name="T17" fmla="*/ 151 h 245"/>
                <a:gd name="T18" fmla="*/ 128 w 551"/>
                <a:gd name="T19" fmla="*/ 222 h 245"/>
                <a:gd name="T20" fmla="*/ 432 w 551"/>
                <a:gd name="T21" fmla="*/ 220 h 245"/>
                <a:gd name="T22" fmla="*/ 428 w 551"/>
                <a:gd name="T23" fmla="*/ 134 h 245"/>
                <a:gd name="T24" fmla="*/ 464 w 551"/>
                <a:gd name="T25" fmla="*/ 220 h 245"/>
                <a:gd name="T26" fmla="*/ 551 w 551"/>
                <a:gd name="T27" fmla="*/ 165 h 245"/>
                <a:gd name="T28" fmla="*/ 510 w 551"/>
                <a:gd name="T29" fmla="*/ 9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51" h="245">
                  <a:moveTo>
                    <a:pt x="510" y="90"/>
                  </a:moveTo>
                  <a:cubicBezTo>
                    <a:pt x="488" y="57"/>
                    <a:pt x="454" y="42"/>
                    <a:pt x="454" y="42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163" y="9"/>
                    <a:pt x="163" y="9"/>
                    <a:pt x="163" y="9"/>
                  </a:cubicBezTo>
                  <a:cubicBezTo>
                    <a:pt x="163" y="9"/>
                    <a:pt x="133" y="16"/>
                    <a:pt x="79" y="37"/>
                  </a:cubicBezTo>
                  <a:cubicBezTo>
                    <a:pt x="25" y="57"/>
                    <a:pt x="18" y="99"/>
                    <a:pt x="18" y="99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110" y="245"/>
                    <a:pt x="110" y="245"/>
                    <a:pt x="110" y="245"/>
                  </a:cubicBezTo>
                  <a:cubicBezTo>
                    <a:pt x="120" y="151"/>
                    <a:pt x="120" y="151"/>
                    <a:pt x="120" y="151"/>
                  </a:cubicBezTo>
                  <a:cubicBezTo>
                    <a:pt x="128" y="222"/>
                    <a:pt x="128" y="222"/>
                    <a:pt x="128" y="222"/>
                  </a:cubicBezTo>
                  <a:cubicBezTo>
                    <a:pt x="432" y="220"/>
                    <a:pt x="432" y="220"/>
                    <a:pt x="432" y="220"/>
                  </a:cubicBezTo>
                  <a:cubicBezTo>
                    <a:pt x="428" y="134"/>
                    <a:pt x="428" y="134"/>
                    <a:pt x="428" y="134"/>
                  </a:cubicBezTo>
                  <a:cubicBezTo>
                    <a:pt x="464" y="220"/>
                    <a:pt x="464" y="220"/>
                    <a:pt x="464" y="220"/>
                  </a:cubicBezTo>
                  <a:cubicBezTo>
                    <a:pt x="551" y="165"/>
                    <a:pt x="551" y="165"/>
                    <a:pt x="551" y="165"/>
                  </a:cubicBezTo>
                  <a:cubicBezTo>
                    <a:pt x="551" y="165"/>
                    <a:pt x="532" y="122"/>
                    <a:pt x="510" y="90"/>
                  </a:cubicBezTo>
                </a:path>
              </a:pathLst>
            </a:custGeom>
            <a:solidFill>
              <a:srgbClr val="694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>
              <a:spLocks/>
            </p:cNvSpPr>
            <p:nvPr/>
          </p:nvSpPr>
          <p:spPr bwMode="auto">
            <a:xfrm>
              <a:off x="3144838" y="2697163"/>
              <a:ext cx="692150" cy="647700"/>
            </a:xfrm>
            <a:custGeom>
              <a:avLst/>
              <a:gdLst>
                <a:gd name="T0" fmla="*/ 110 w 187"/>
                <a:gd name="T1" fmla="*/ 0 h 175"/>
                <a:gd name="T2" fmla="*/ 110 w 187"/>
                <a:gd name="T3" fmla="*/ 56 h 175"/>
                <a:gd name="T4" fmla="*/ 136 w 187"/>
                <a:gd name="T5" fmla="*/ 94 h 175"/>
                <a:gd name="T6" fmla="*/ 187 w 187"/>
                <a:gd name="T7" fmla="*/ 113 h 175"/>
                <a:gd name="T8" fmla="*/ 0 w 187"/>
                <a:gd name="T9" fmla="*/ 113 h 175"/>
                <a:gd name="T10" fmla="*/ 31 w 187"/>
                <a:gd name="T11" fmla="*/ 98 h 175"/>
                <a:gd name="T12" fmla="*/ 54 w 187"/>
                <a:gd name="T13" fmla="*/ 61 h 175"/>
                <a:gd name="T14" fmla="*/ 54 w 187"/>
                <a:gd name="T15" fmla="*/ 11 h 175"/>
                <a:gd name="T16" fmla="*/ 110 w 187"/>
                <a:gd name="T1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175">
                  <a:moveTo>
                    <a:pt x="110" y="0"/>
                  </a:moveTo>
                  <a:cubicBezTo>
                    <a:pt x="110" y="56"/>
                    <a:pt x="110" y="56"/>
                    <a:pt x="110" y="56"/>
                  </a:cubicBezTo>
                  <a:cubicBezTo>
                    <a:pt x="110" y="73"/>
                    <a:pt x="120" y="88"/>
                    <a:pt x="136" y="94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02" y="175"/>
                    <a:pt x="0" y="113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45" y="91"/>
                    <a:pt x="54" y="77"/>
                    <a:pt x="54" y="61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110" y="0"/>
                    <a:pt x="110" y="0"/>
                    <a:pt x="110" y="0"/>
                  </a:cubicBezTo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>
              <a:spLocks/>
            </p:cNvSpPr>
            <p:nvPr/>
          </p:nvSpPr>
          <p:spPr bwMode="auto">
            <a:xfrm>
              <a:off x="3211513" y="2208213"/>
              <a:ext cx="503238" cy="633412"/>
            </a:xfrm>
            <a:custGeom>
              <a:avLst/>
              <a:gdLst>
                <a:gd name="T0" fmla="*/ 0 w 136"/>
                <a:gd name="T1" fmla="*/ 0 h 171"/>
                <a:gd name="T2" fmla="*/ 11 w 136"/>
                <a:gd name="T3" fmla="*/ 132 h 171"/>
                <a:gd name="T4" fmla="*/ 54 w 136"/>
                <a:gd name="T5" fmla="*/ 164 h 171"/>
                <a:gd name="T6" fmla="*/ 127 w 136"/>
                <a:gd name="T7" fmla="*/ 116 h 171"/>
                <a:gd name="T8" fmla="*/ 124 w 136"/>
                <a:gd name="T9" fmla="*/ 4 h 171"/>
                <a:gd name="T10" fmla="*/ 0 w 136"/>
                <a:gd name="T1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" h="171">
                  <a:moveTo>
                    <a:pt x="0" y="0"/>
                  </a:moveTo>
                  <a:cubicBezTo>
                    <a:pt x="11" y="132"/>
                    <a:pt x="11" y="132"/>
                    <a:pt x="11" y="132"/>
                  </a:cubicBezTo>
                  <a:cubicBezTo>
                    <a:pt x="11" y="132"/>
                    <a:pt x="17" y="156"/>
                    <a:pt x="54" y="164"/>
                  </a:cubicBezTo>
                  <a:cubicBezTo>
                    <a:pt x="92" y="171"/>
                    <a:pt x="119" y="155"/>
                    <a:pt x="127" y="116"/>
                  </a:cubicBezTo>
                  <a:cubicBezTo>
                    <a:pt x="136" y="77"/>
                    <a:pt x="124" y="4"/>
                    <a:pt x="124" y="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A8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>
              <a:spLocks/>
            </p:cNvSpPr>
            <p:nvPr/>
          </p:nvSpPr>
          <p:spPr bwMode="auto">
            <a:xfrm>
              <a:off x="3133726" y="2411413"/>
              <a:ext cx="111125" cy="169862"/>
            </a:xfrm>
            <a:custGeom>
              <a:avLst/>
              <a:gdLst>
                <a:gd name="T0" fmla="*/ 29 w 30"/>
                <a:gd name="T1" fmla="*/ 18 h 46"/>
                <a:gd name="T2" fmla="*/ 12 w 30"/>
                <a:gd name="T3" fmla="*/ 6 h 46"/>
                <a:gd name="T4" fmla="*/ 30 w 30"/>
                <a:gd name="T5" fmla="*/ 46 h 46"/>
                <a:gd name="T6" fmla="*/ 29 w 30"/>
                <a:gd name="T7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46">
                  <a:moveTo>
                    <a:pt x="29" y="18"/>
                  </a:moveTo>
                  <a:cubicBezTo>
                    <a:pt x="29" y="18"/>
                    <a:pt x="24" y="0"/>
                    <a:pt x="12" y="6"/>
                  </a:cubicBezTo>
                  <a:cubicBezTo>
                    <a:pt x="0" y="12"/>
                    <a:pt x="2" y="45"/>
                    <a:pt x="30" y="46"/>
                  </a:cubicBezTo>
                  <a:cubicBezTo>
                    <a:pt x="29" y="18"/>
                    <a:pt x="29" y="18"/>
                    <a:pt x="29" y="18"/>
                  </a:cubicBezTo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>
              <a:spLocks/>
            </p:cNvSpPr>
            <p:nvPr/>
          </p:nvSpPr>
          <p:spPr bwMode="auto">
            <a:xfrm>
              <a:off x="3684588" y="2405063"/>
              <a:ext cx="96838" cy="153987"/>
            </a:xfrm>
            <a:custGeom>
              <a:avLst/>
              <a:gdLst>
                <a:gd name="T0" fmla="*/ 2 w 26"/>
                <a:gd name="T1" fmla="*/ 12 h 42"/>
                <a:gd name="T2" fmla="*/ 13 w 26"/>
                <a:gd name="T3" fmla="*/ 4 h 42"/>
                <a:gd name="T4" fmla="*/ 2 w 26"/>
                <a:gd name="T5" fmla="*/ 42 h 42"/>
                <a:gd name="T6" fmla="*/ 2 w 26"/>
                <a:gd name="T7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42">
                  <a:moveTo>
                    <a:pt x="2" y="12"/>
                  </a:moveTo>
                  <a:cubicBezTo>
                    <a:pt x="2" y="12"/>
                    <a:pt x="0" y="0"/>
                    <a:pt x="13" y="4"/>
                  </a:cubicBezTo>
                  <a:cubicBezTo>
                    <a:pt x="26" y="8"/>
                    <a:pt x="21" y="37"/>
                    <a:pt x="2" y="42"/>
                  </a:cubicBezTo>
                  <a:lnTo>
                    <a:pt x="2" y="12"/>
                  </a:lnTo>
                  <a:close/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>
              <a:spLocks/>
            </p:cNvSpPr>
            <p:nvPr/>
          </p:nvSpPr>
          <p:spPr bwMode="auto">
            <a:xfrm>
              <a:off x="3211513" y="2200275"/>
              <a:ext cx="66675" cy="233362"/>
            </a:xfrm>
            <a:custGeom>
              <a:avLst/>
              <a:gdLst>
                <a:gd name="T0" fmla="*/ 0 w 18"/>
                <a:gd name="T1" fmla="*/ 0 h 63"/>
                <a:gd name="T2" fmla="*/ 17 w 18"/>
                <a:gd name="T3" fmla="*/ 27 h 63"/>
                <a:gd name="T4" fmla="*/ 5 w 18"/>
                <a:gd name="T5" fmla="*/ 63 h 63"/>
                <a:gd name="T6" fmla="*/ 0 w 18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63">
                  <a:moveTo>
                    <a:pt x="0" y="0"/>
                  </a:moveTo>
                  <a:cubicBezTo>
                    <a:pt x="0" y="0"/>
                    <a:pt x="16" y="5"/>
                    <a:pt x="17" y="27"/>
                  </a:cubicBezTo>
                  <a:cubicBezTo>
                    <a:pt x="18" y="49"/>
                    <a:pt x="5" y="63"/>
                    <a:pt x="5" y="6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>
              <a:spLocks/>
            </p:cNvSpPr>
            <p:nvPr/>
          </p:nvSpPr>
          <p:spPr bwMode="auto">
            <a:xfrm>
              <a:off x="3208338" y="2200275"/>
              <a:ext cx="503238" cy="141287"/>
            </a:xfrm>
            <a:custGeom>
              <a:avLst/>
              <a:gdLst>
                <a:gd name="T0" fmla="*/ 1 w 136"/>
                <a:gd name="T1" fmla="*/ 0 h 38"/>
                <a:gd name="T2" fmla="*/ 66 w 136"/>
                <a:gd name="T3" fmla="*/ 34 h 38"/>
                <a:gd name="T4" fmla="*/ 136 w 136"/>
                <a:gd name="T5" fmla="*/ 5 h 38"/>
                <a:gd name="T6" fmla="*/ 0 w 136"/>
                <a:gd name="T7" fmla="*/ 0 h 38"/>
                <a:gd name="T8" fmla="*/ 1 w 136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38">
                  <a:moveTo>
                    <a:pt x="1" y="0"/>
                  </a:moveTo>
                  <a:cubicBezTo>
                    <a:pt x="1" y="0"/>
                    <a:pt x="26" y="31"/>
                    <a:pt x="66" y="34"/>
                  </a:cubicBezTo>
                  <a:cubicBezTo>
                    <a:pt x="107" y="38"/>
                    <a:pt x="136" y="5"/>
                    <a:pt x="136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>
              <a:spLocks/>
            </p:cNvSpPr>
            <p:nvPr/>
          </p:nvSpPr>
          <p:spPr bwMode="auto">
            <a:xfrm>
              <a:off x="3219451" y="2208213"/>
              <a:ext cx="269875" cy="158750"/>
            </a:xfrm>
            <a:custGeom>
              <a:avLst/>
              <a:gdLst>
                <a:gd name="T0" fmla="*/ 0 w 73"/>
                <a:gd name="T1" fmla="*/ 0 h 43"/>
                <a:gd name="T2" fmla="*/ 24 w 73"/>
                <a:gd name="T3" fmla="*/ 21 h 43"/>
                <a:gd name="T4" fmla="*/ 73 w 73"/>
                <a:gd name="T5" fmla="*/ 43 h 43"/>
                <a:gd name="T6" fmla="*/ 0 w 73"/>
                <a:gd name="T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43">
                  <a:moveTo>
                    <a:pt x="0" y="0"/>
                  </a:moveTo>
                  <a:cubicBezTo>
                    <a:pt x="0" y="0"/>
                    <a:pt x="10" y="11"/>
                    <a:pt x="24" y="21"/>
                  </a:cubicBezTo>
                  <a:cubicBezTo>
                    <a:pt x="38" y="32"/>
                    <a:pt x="57" y="43"/>
                    <a:pt x="73" y="43"/>
                  </a:cubicBezTo>
                  <a:cubicBezTo>
                    <a:pt x="73" y="43"/>
                    <a:pt x="25" y="25"/>
                    <a:pt x="0" y="0"/>
                  </a:cubicBezTo>
                </a:path>
              </a:pathLst>
            </a:cu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>
              <a:spLocks/>
            </p:cNvSpPr>
            <p:nvPr/>
          </p:nvSpPr>
          <p:spPr bwMode="auto">
            <a:xfrm>
              <a:off x="3648076" y="2227263"/>
              <a:ext cx="52388" cy="203200"/>
            </a:xfrm>
            <a:custGeom>
              <a:avLst/>
              <a:gdLst>
                <a:gd name="T0" fmla="*/ 9 w 14"/>
                <a:gd name="T1" fmla="*/ 0 h 55"/>
                <a:gd name="T2" fmla="*/ 12 w 14"/>
                <a:gd name="T3" fmla="*/ 55 h 55"/>
                <a:gd name="T4" fmla="*/ 14 w 14"/>
                <a:gd name="T5" fmla="*/ 0 h 55"/>
                <a:gd name="T6" fmla="*/ 9 w 14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55">
                  <a:moveTo>
                    <a:pt x="9" y="0"/>
                  </a:moveTo>
                  <a:cubicBezTo>
                    <a:pt x="9" y="0"/>
                    <a:pt x="0" y="37"/>
                    <a:pt x="12" y="55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任意多边形: 形状 55"/>
            <p:cNvSpPr>
              <a:spLocks/>
            </p:cNvSpPr>
            <p:nvPr/>
          </p:nvSpPr>
          <p:spPr bwMode="auto">
            <a:xfrm>
              <a:off x="3422651" y="2411413"/>
              <a:ext cx="47625" cy="363537"/>
            </a:xfrm>
            <a:custGeom>
              <a:avLst/>
              <a:gdLst>
                <a:gd name="T0" fmla="*/ 0 w 13"/>
                <a:gd name="T1" fmla="*/ 70 h 98"/>
                <a:gd name="T2" fmla="*/ 1 w 13"/>
                <a:gd name="T3" fmla="*/ 72 h 98"/>
                <a:gd name="T4" fmla="*/ 7 w 13"/>
                <a:gd name="T5" fmla="*/ 87 h 98"/>
                <a:gd name="T6" fmla="*/ 12 w 13"/>
                <a:gd name="T7" fmla="*/ 98 h 98"/>
                <a:gd name="T8" fmla="*/ 13 w 13"/>
                <a:gd name="T9" fmla="*/ 98 h 98"/>
                <a:gd name="T10" fmla="*/ 13 w 13"/>
                <a:gd name="T11" fmla="*/ 97 h 98"/>
                <a:gd name="T12" fmla="*/ 13 w 13"/>
                <a:gd name="T13" fmla="*/ 1 h 98"/>
                <a:gd name="T14" fmla="*/ 12 w 13"/>
                <a:gd name="T15" fmla="*/ 0 h 98"/>
                <a:gd name="T16" fmla="*/ 11 w 13"/>
                <a:gd name="T17" fmla="*/ 1 h 98"/>
                <a:gd name="T18" fmla="*/ 11 w 13"/>
                <a:gd name="T19" fmla="*/ 97 h 98"/>
                <a:gd name="T20" fmla="*/ 12 w 13"/>
                <a:gd name="T21" fmla="*/ 97 h 98"/>
                <a:gd name="T22" fmla="*/ 13 w 13"/>
                <a:gd name="T23" fmla="*/ 97 h 98"/>
                <a:gd name="T24" fmla="*/ 8 w 13"/>
                <a:gd name="T25" fmla="*/ 84 h 98"/>
                <a:gd name="T26" fmla="*/ 4 w 13"/>
                <a:gd name="T27" fmla="*/ 74 h 98"/>
                <a:gd name="T28" fmla="*/ 3 w 13"/>
                <a:gd name="T29" fmla="*/ 71 h 98"/>
                <a:gd name="T30" fmla="*/ 2 w 13"/>
                <a:gd name="T31" fmla="*/ 70 h 98"/>
                <a:gd name="T32" fmla="*/ 1 w 13"/>
                <a:gd name="T33" fmla="*/ 69 h 98"/>
                <a:gd name="T34" fmla="*/ 0 w 13"/>
                <a:gd name="T35" fmla="*/ 7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" h="98">
                  <a:moveTo>
                    <a:pt x="0" y="70"/>
                  </a:moveTo>
                  <a:cubicBezTo>
                    <a:pt x="0" y="70"/>
                    <a:pt x="1" y="71"/>
                    <a:pt x="1" y="72"/>
                  </a:cubicBezTo>
                  <a:cubicBezTo>
                    <a:pt x="2" y="75"/>
                    <a:pt x="5" y="81"/>
                    <a:pt x="7" y="87"/>
                  </a:cubicBezTo>
                  <a:cubicBezTo>
                    <a:pt x="9" y="93"/>
                    <a:pt x="12" y="98"/>
                    <a:pt x="12" y="98"/>
                  </a:cubicBezTo>
                  <a:cubicBezTo>
                    <a:pt x="12" y="98"/>
                    <a:pt x="12" y="98"/>
                    <a:pt x="13" y="98"/>
                  </a:cubicBezTo>
                  <a:cubicBezTo>
                    <a:pt x="13" y="98"/>
                    <a:pt x="13" y="98"/>
                    <a:pt x="13" y="9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0"/>
                    <a:pt x="12" y="0"/>
                  </a:cubicBezTo>
                  <a:cubicBezTo>
                    <a:pt x="12" y="0"/>
                    <a:pt x="11" y="1"/>
                    <a:pt x="11" y="1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12" y="97"/>
                    <a:pt x="12" y="97"/>
                    <a:pt x="12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7"/>
                    <a:pt x="11" y="90"/>
                    <a:pt x="8" y="84"/>
                  </a:cubicBezTo>
                  <a:cubicBezTo>
                    <a:pt x="7" y="80"/>
                    <a:pt x="5" y="77"/>
                    <a:pt x="4" y="74"/>
                  </a:cubicBezTo>
                  <a:cubicBezTo>
                    <a:pt x="4" y="73"/>
                    <a:pt x="3" y="72"/>
                    <a:pt x="3" y="71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2" y="69"/>
                    <a:pt x="1" y="69"/>
                    <a:pt x="1" y="69"/>
                  </a:cubicBezTo>
                  <a:cubicBezTo>
                    <a:pt x="0" y="69"/>
                    <a:pt x="0" y="70"/>
                    <a:pt x="0" y="70"/>
                  </a:cubicBezTo>
                </a:path>
              </a:pathLst>
            </a:custGeom>
            <a:solidFill>
              <a:srgbClr val="D92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任意多边形: 形状 56"/>
            <p:cNvSpPr>
              <a:spLocks/>
            </p:cNvSpPr>
            <p:nvPr/>
          </p:nvSpPr>
          <p:spPr bwMode="auto">
            <a:xfrm>
              <a:off x="3328988" y="2489200"/>
              <a:ext cx="85725" cy="85725"/>
            </a:xfrm>
            <a:custGeom>
              <a:avLst/>
              <a:gdLst>
                <a:gd name="T0" fmla="*/ 22 w 23"/>
                <a:gd name="T1" fmla="*/ 11 h 23"/>
                <a:gd name="T2" fmla="*/ 21 w 23"/>
                <a:gd name="T3" fmla="*/ 11 h 23"/>
                <a:gd name="T4" fmla="*/ 11 w 23"/>
                <a:gd name="T5" fmla="*/ 21 h 23"/>
                <a:gd name="T6" fmla="*/ 2 w 23"/>
                <a:gd name="T7" fmla="*/ 11 h 23"/>
                <a:gd name="T8" fmla="*/ 11 w 23"/>
                <a:gd name="T9" fmla="*/ 2 h 23"/>
                <a:gd name="T10" fmla="*/ 21 w 23"/>
                <a:gd name="T11" fmla="*/ 11 h 23"/>
                <a:gd name="T12" fmla="*/ 22 w 23"/>
                <a:gd name="T13" fmla="*/ 11 h 23"/>
                <a:gd name="T14" fmla="*/ 23 w 23"/>
                <a:gd name="T15" fmla="*/ 11 h 23"/>
                <a:gd name="T16" fmla="*/ 11 w 23"/>
                <a:gd name="T17" fmla="*/ 0 h 23"/>
                <a:gd name="T18" fmla="*/ 0 w 23"/>
                <a:gd name="T19" fmla="*/ 11 h 23"/>
                <a:gd name="T20" fmla="*/ 11 w 23"/>
                <a:gd name="T21" fmla="*/ 23 h 23"/>
                <a:gd name="T22" fmla="*/ 23 w 23"/>
                <a:gd name="T23" fmla="*/ 11 h 23"/>
                <a:gd name="T24" fmla="*/ 22 w 23"/>
                <a:gd name="T2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23">
                  <a:moveTo>
                    <a:pt x="22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6"/>
                    <a:pt x="17" y="21"/>
                    <a:pt x="11" y="21"/>
                  </a:cubicBezTo>
                  <a:cubicBezTo>
                    <a:pt x="6" y="21"/>
                    <a:pt x="2" y="16"/>
                    <a:pt x="2" y="11"/>
                  </a:cubicBezTo>
                  <a:cubicBezTo>
                    <a:pt x="2" y="6"/>
                    <a:pt x="6" y="2"/>
                    <a:pt x="11" y="2"/>
                  </a:cubicBezTo>
                  <a:cubicBezTo>
                    <a:pt x="17" y="2"/>
                    <a:pt x="21" y="6"/>
                    <a:pt x="21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8" y="23"/>
                    <a:pt x="23" y="18"/>
                    <a:pt x="23" y="11"/>
                  </a:cubicBezTo>
                  <a:cubicBezTo>
                    <a:pt x="22" y="11"/>
                    <a:pt x="22" y="11"/>
                    <a:pt x="22" y="11"/>
                  </a:cubicBezTo>
                </a:path>
              </a:pathLst>
            </a:custGeom>
            <a:solidFill>
              <a:srgbClr val="502E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任意多边形: 形状 57"/>
            <p:cNvSpPr>
              <a:spLocks/>
            </p:cNvSpPr>
            <p:nvPr/>
          </p:nvSpPr>
          <p:spPr bwMode="auto">
            <a:xfrm>
              <a:off x="3392488" y="2503488"/>
              <a:ext cx="11113" cy="19050"/>
            </a:xfrm>
            <a:custGeom>
              <a:avLst/>
              <a:gdLst>
                <a:gd name="T0" fmla="*/ 0 w 3"/>
                <a:gd name="T1" fmla="*/ 0 h 5"/>
                <a:gd name="T2" fmla="*/ 2 w 3"/>
                <a:gd name="T3" fmla="*/ 5 h 5"/>
                <a:gd name="T4" fmla="*/ 3 w 3"/>
                <a:gd name="T5" fmla="*/ 3 h 5"/>
                <a:gd name="T6" fmla="*/ 0 w 3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1" y="2"/>
                    <a:pt x="1" y="3"/>
                    <a:pt x="2" y="5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2"/>
                    <a:pt x="2" y="1"/>
                    <a:pt x="0" y="0"/>
                  </a:cubicBezTo>
                </a:path>
              </a:pathLst>
            </a:custGeom>
            <a:solidFill>
              <a:srgbClr val="FFDC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任意多边形: 形状 58"/>
            <p:cNvSpPr>
              <a:spLocks/>
            </p:cNvSpPr>
            <p:nvPr/>
          </p:nvSpPr>
          <p:spPr bwMode="auto">
            <a:xfrm>
              <a:off x="3392488" y="2497138"/>
              <a:ext cx="14288" cy="17462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2 h 5"/>
                <a:gd name="T4" fmla="*/ 3 w 4"/>
                <a:gd name="T5" fmla="*/ 5 h 5"/>
                <a:gd name="T6" fmla="*/ 4 w 4"/>
                <a:gd name="T7" fmla="*/ 4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2" y="3"/>
                    <a:pt x="2" y="4"/>
                    <a:pt x="3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3"/>
                    <a:pt x="2" y="1"/>
                    <a:pt x="0" y="0"/>
                  </a:cubicBezTo>
                </a:path>
              </a:pathLst>
            </a:custGeom>
            <a:solidFill>
              <a:srgbClr val="B9AB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任意多边形: 形状 59"/>
            <p:cNvSpPr>
              <a:spLocks/>
            </p:cNvSpPr>
            <p:nvPr/>
          </p:nvSpPr>
          <p:spPr bwMode="auto">
            <a:xfrm>
              <a:off x="3400426" y="2514600"/>
              <a:ext cx="6350" cy="30162"/>
            </a:xfrm>
            <a:custGeom>
              <a:avLst/>
              <a:gdLst>
                <a:gd name="T0" fmla="*/ 1 w 2"/>
                <a:gd name="T1" fmla="*/ 0 h 8"/>
                <a:gd name="T2" fmla="*/ 0 w 2"/>
                <a:gd name="T3" fmla="*/ 2 h 8"/>
                <a:gd name="T4" fmla="*/ 1 w 2"/>
                <a:gd name="T5" fmla="*/ 8 h 8"/>
                <a:gd name="T6" fmla="*/ 2 w 2"/>
                <a:gd name="T7" fmla="*/ 4 h 8"/>
                <a:gd name="T8" fmla="*/ 2 w 2"/>
                <a:gd name="T9" fmla="*/ 4 h 8"/>
                <a:gd name="T10" fmla="*/ 2 w 2"/>
                <a:gd name="T11" fmla="*/ 4 h 8"/>
                <a:gd name="T12" fmla="*/ 1 w 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">
                  <a:moveTo>
                    <a:pt x="1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1" y="6"/>
                    <a:pt x="1" y="8"/>
                  </a:cubicBezTo>
                  <a:cubicBezTo>
                    <a:pt x="2" y="7"/>
                    <a:pt x="2" y="6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1"/>
                    <a:pt x="1" y="0"/>
                  </a:cubicBezTo>
                </a:path>
              </a:pathLst>
            </a:custGeom>
            <a:solidFill>
              <a:srgbClr val="FFB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任意多边形: 形状 60"/>
            <p:cNvSpPr>
              <a:spLocks noEditPoints="1"/>
            </p:cNvSpPr>
            <p:nvPr/>
          </p:nvSpPr>
          <p:spPr bwMode="auto">
            <a:xfrm>
              <a:off x="3403601" y="2511425"/>
              <a:ext cx="7938" cy="41275"/>
            </a:xfrm>
            <a:custGeom>
              <a:avLst/>
              <a:gdLst>
                <a:gd name="T0" fmla="*/ 1 w 2"/>
                <a:gd name="T1" fmla="*/ 5 h 11"/>
                <a:gd name="T2" fmla="*/ 1 w 2"/>
                <a:gd name="T3" fmla="*/ 5 h 11"/>
                <a:gd name="T4" fmla="*/ 0 w 2"/>
                <a:gd name="T5" fmla="*/ 9 h 11"/>
                <a:gd name="T6" fmla="*/ 0 w 2"/>
                <a:gd name="T7" fmla="*/ 11 h 11"/>
                <a:gd name="T8" fmla="*/ 2 w 2"/>
                <a:gd name="T9" fmla="*/ 6 h 11"/>
                <a:gd name="T10" fmla="*/ 1 w 2"/>
                <a:gd name="T11" fmla="*/ 5 h 11"/>
                <a:gd name="T12" fmla="*/ 1 w 2"/>
                <a:gd name="T13" fmla="*/ 0 h 11"/>
                <a:gd name="T14" fmla="*/ 1 w 2"/>
                <a:gd name="T15" fmla="*/ 0 h 11"/>
                <a:gd name="T16" fmla="*/ 1 w 2"/>
                <a:gd name="T17" fmla="*/ 0 h 11"/>
                <a:gd name="T18" fmla="*/ 0 w 2"/>
                <a:gd name="T19" fmla="*/ 1 h 11"/>
                <a:gd name="T20" fmla="*/ 1 w 2"/>
                <a:gd name="T21" fmla="*/ 5 h 11"/>
                <a:gd name="T22" fmla="*/ 1 w 2"/>
                <a:gd name="T23" fmla="*/ 5 h 11"/>
                <a:gd name="T24" fmla="*/ 1 w 2"/>
                <a:gd name="T25" fmla="*/ 5 h 11"/>
                <a:gd name="T26" fmla="*/ 2 w 2"/>
                <a:gd name="T27" fmla="*/ 4 h 11"/>
                <a:gd name="T28" fmla="*/ 1 w 2"/>
                <a:gd name="T2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" h="11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7"/>
                    <a:pt x="1" y="8"/>
                    <a:pt x="0" y="9"/>
                  </a:cubicBezTo>
                  <a:cubicBezTo>
                    <a:pt x="0" y="10"/>
                    <a:pt x="0" y="10"/>
                    <a:pt x="0" y="11"/>
                  </a:cubicBezTo>
                  <a:cubicBezTo>
                    <a:pt x="1" y="9"/>
                    <a:pt x="2" y="8"/>
                    <a:pt x="2" y="6"/>
                  </a:cubicBezTo>
                  <a:cubicBezTo>
                    <a:pt x="1" y="6"/>
                    <a:pt x="1" y="6"/>
                    <a:pt x="1" y="5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1" y="1"/>
                    <a:pt x="1" y="0"/>
                  </a:cubicBezTo>
                </a:path>
              </a:pathLst>
            </a:custGeom>
            <a:solidFill>
              <a:srgbClr val="765C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任意多边形: 形状 61"/>
            <p:cNvSpPr>
              <a:spLocks/>
            </p:cNvSpPr>
            <p:nvPr/>
          </p:nvSpPr>
          <p:spPr bwMode="auto">
            <a:xfrm>
              <a:off x="3506788" y="2492375"/>
              <a:ext cx="55563" cy="66675"/>
            </a:xfrm>
            <a:custGeom>
              <a:avLst/>
              <a:gdLst>
                <a:gd name="T0" fmla="*/ 10 w 15"/>
                <a:gd name="T1" fmla="*/ 0 h 18"/>
                <a:gd name="T2" fmla="*/ 0 w 15"/>
                <a:gd name="T3" fmla="*/ 9 h 18"/>
                <a:gd name="T4" fmla="*/ 1 w 15"/>
                <a:gd name="T5" fmla="*/ 10 h 18"/>
                <a:gd name="T6" fmla="*/ 0 w 15"/>
                <a:gd name="T7" fmla="*/ 11 h 18"/>
                <a:gd name="T8" fmla="*/ 3 w 15"/>
                <a:gd name="T9" fmla="*/ 18 h 18"/>
                <a:gd name="T10" fmla="*/ 3 w 15"/>
                <a:gd name="T11" fmla="*/ 18 h 18"/>
                <a:gd name="T12" fmla="*/ 3 w 15"/>
                <a:gd name="T13" fmla="*/ 18 h 18"/>
                <a:gd name="T14" fmla="*/ 15 w 15"/>
                <a:gd name="T15" fmla="*/ 1 h 18"/>
                <a:gd name="T16" fmla="*/ 10 w 15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8">
                  <a:moveTo>
                    <a:pt x="10" y="0"/>
                  </a:moveTo>
                  <a:cubicBezTo>
                    <a:pt x="5" y="0"/>
                    <a:pt x="0" y="4"/>
                    <a:pt x="0" y="9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" y="11"/>
                    <a:pt x="0" y="11"/>
                    <a:pt x="0" y="11"/>
                  </a:cubicBezTo>
                  <a:cubicBezTo>
                    <a:pt x="0" y="14"/>
                    <a:pt x="1" y="16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0"/>
                    <a:pt x="12" y="0"/>
                    <a:pt x="10" y="0"/>
                  </a:cubicBezTo>
                </a:path>
              </a:pathLst>
            </a:custGeom>
            <a:solidFill>
              <a:srgbClr val="FFB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任意多边形: 形状 62"/>
            <p:cNvSpPr>
              <a:spLocks/>
            </p:cNvSpPr>
            <p:nvPr/>
          </p:nvSpPr>
          <p:spPr bwMode="auto">
            <a:xfrm>
              <a:off x="3517901" y="2497138"/>
              <a:ext cx="63500" cy="73025"/>
            </a:xfrm>
            <a:custGeom>
              <a:avLst/>
              <a:gdLst>
                <a:gd name="T0" fmla="*/ 12 w 17"/>
                <a:gd name="T1" fmla="*/ 0 h 20"/>
                <a:gd name="T2" fmla="*/ 12 w 17"/>
                <a:gd name="T3" fmla="*/ 0 h 20"/>
                <a:gd name="T4" fmla="*/ 12 w 17"/>
                <a:gd name="T5" fmla="*/ 0 h 20"/>
                <a:gd name="T6" fmla="*/ 0 w 17"/>
                <a:gd name="T7" fmla="*/ 17 h 20"/>
                <a:gd name="T8" fmla="*/ 6 w 17"/>
                <a:gd name="T9" fmla="*/ 20 h 20"/>
                <a:gd name="T10" fmla="*/ 6 w 17"/>
                <a:gd name="T11" fmla="*/ 20 h 20"/>
                <a:gd name="T12" fmla="*/ 6 w 17"/>
                <a:gd name="T13" fmla="*/ 20 h 20"/>
                <a:gd name="T14" fmla="*/ 17 w 17"/>
                <a:gd name="T15" fmla="*/ 5 h 20"/>
                <a:gd name="T16" fmla="*/ 12 w 17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0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19"/>
                    <a:pt x="4" y="19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3"/>
                    <a:pt x="14" y="1"/>
                    <a:pt x="12" y="0"/>
                  </a:cubicBezTo>
                </a:path>
              </a:pathLst>
            </a:custGeom>
            <a:solidFill>
              <a:srgbClr val="FFDC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任意多边形: 形状 63"/>
            <p:cNvSpPr>
              <a:spLocks/>
            </p:cNvSpPr>
            <p:nvPr/>
          </p:nvSpPr>
          <p:spPr bwMode="auto">
            <a:xfrm>
              <a:off x="3540126" y="2514600"/>
              <a:ext cx="44450" cy="55562"/>
            </a:xfrm>
            <a:custGeom>
              <a:avLst/>
              <a:gdLst>
                <a:gd name="T0" fmla="*/ 11 w 12"/>
                <a:gd name="T1" fmla="*/ 0 h 15"/>
                <a:gd name="T2" fmla="*/ 11 w 12"/>
                <a:gd name="T3" fmla="*/ 0 h 15"/>
                <a:gd name="T4" fmla="*/ 11 w 12"/>
                <a:gd name="T5" fmla="*/ 0 h 15"/>
                <a:gd name="T6" fmla="*/ 0 w 12"/>
                <a:gd name="T7" fmla="*/ 15 h 15"/>
                <a:gd name="T8" fmla="*/ 1 w 12"/>
                <a:gd name="T9" fmla="*/ 15 h 15"/>
                <a:gd name="T10" fmla="*/ 12 w 12"/>
                <a:gd name="T11" fmla="*/ 4 h 15"/>
                <a:gd name="T12" fmla="*/ 11 w 12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7" y="15"/>
                    <a:pt x="12" y="10"/>
                    <a:pt x="12" y="4"/>
                  </a:cubicBezTo>
                  <a:cubicBezTo>
                    <a:pt x="12" y="3"/>
                    <a:pt x="11" y="1"/>
                    <a:pt x="11" y="0"/>
                  </a:cubicBezTo>
                </a:path>
              </a:pathLst>
            </a:custGeom>
            <a:solidFill>
              <a:srgbClr val="FFB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任意多边形: 形状 64"/>
            <p:cNvSpPr>
              <a:spLocks/>
            </p:cNvSpPr>
            <p:nvPr/>
          </p:nvSpPr>
          <p:spPr bwMode="auto">
            <a:xfrm>
              <a:off x="3503613" y="2489200"/>
              <a:ext cx="85725" cy="85725"/>
            </a:xfrm>
            <a:custGeom>
              <a:avLst/>
              <a:gdLst>
                <a:gd name="T0" fmla="*/ 22 w 23"/>
                <a:gd name="T1" fmla="*/ 11 h 23"/>
                <a:gd name="T2" fmla="*/ 21 w 23"/>
                <a:gd name="T3" fmla="*/ 11 h 23"/>
                <a:gd name="T4" fmla="*/ 11 w 23"/>
                <a:gd name="T5" fmla="*/ 21 h 23"/>
                <a:gd name="T6" fmla="*/ 2 w 23"/>
                <a:gd name="T7" fmla="*/ 11 h 23"/>
                <a:gd name="T8" fmla="*/ 11 w 23"/>
                <a:gd name="T9" fmla="*/ 2 h 23"/>
                <a:gd name="T10" fmla="*/ 21 w 23"/>
                <a:gd name="T11" fmla="*/ 11 h 23"/>
                <a:gd name="T12" fmla="*/ 22 w 23"/>
                <a:gd name="T13" fmla="*/ 11 h 23"/>
                <a:gd name="T14" fmla="*/ 23 w 23"/>
                <a:gd name="T15" fmla="*/ 11 h 23"/>
                <a:gd name="T16" fmla="*/ 11 w 23"/>
                <a:gd name="T17" fmla="*/ 0 h 23"/>
                <a:gd name="T18" fmla="*/ 0 w 23"/>
                <a:gd name="T19" fmla="*/ 11 h 23"/>
                <a:gd name="T20" fmla="*/ 11 w 23"/>
                <a:gd name="T21" fmla="*/ 23 h 23"/>
                <a:gd name="T22" fmla="*/ 23 w 23"/>
                <a:gd name="T23" fmla="*/ 11 h 23"/>
                <a:gd name="T24" fmla="*/ 22 w 23"/>
                <a:gd name="T2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23">
                  <a:moveTo>
                    <a:pt x="22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6"/>
                    <a:pt x="17" y="21"/>
                    <a:pt x="11" y="21"/>
                  </a:cubicBezTo>
                  <a:cubicBezTo>
                    <a:pt x="6" y="21"/>
                    <a:pt x="2" y="16"/>
                    <a:pt x="2" y="11"/>
                  </a:cubicBezTo>
                  <a:cubicBezTo>
                    <a:pt x="2" y="6"/>
                    <a:pt x="6" y="2"/>
                    <a:pt x="11" y="2"/>
                  </a:cubicBezTo>
                  <a:cubicBezTo>
                    <a:pt x="17" y="2"/>
                    <a:pt x="21" y="6"/>
                    <a:pt x="21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8" y="23"/>
                    <a:pt x="23" y="18"/>
                    <a:pt x="23" y="11"/>
                  </a:cubicBezTo>
                  <a:lnTo>
                    <a:pt x="22" y="11"/>
                  </a:lnTo>
                  <a:close/>
                </a:path>
              </a:pathLst>
            </a:custGeom>
            <a:solidFill>
              <a:srgbClr val="502E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任意多边形: 形状 65"/>
            <p:cNvSpPr>
              <a:spLocks/>
            </p:cNvSpPr>
            <p:nvPr/>
          </p:nvSpPr>
          <p:spPr bwMode="auto">
            <a:xfrm>
              <a:off x="3406776" y="2525713"/>
              <a:ext cx="104775" cy="7937"/>
            </a:xfrm>
            <a:custGeom>
              <a:avLst/>
              <a:gdLst>
                <a:gd name="T0" fmla="*/ 1 w 28"/>
                <a:gd name="T1" fmla="*/ 2 h 2"/>
                <a:gd name="T2" fmla="*/ 27 w 28"/>
                <a:gd name="T3" fmla="*/ 2 h 2"/>
                <a:gd name="T4" fmla="*/ 28 w 28"/>
                <a:gd name="T5" fmla="*/ 1 h 2"/>
                <a:gd name="T6" fmla="*/ 27 w 28"/>
                <a:gd name="T7" fmla="*/ 0 h 2"/>
                <a:gd name="T8" fmla="*/ 1 w 28"/>
                <a:gd name="T9" fmla="*/ 0 h 2"/>
                <a:gd name="T10" fmla="*/ 0 w 28"/>
                <a:gd name="T11" fmla="*/ 1 h 2"/>
                <a:gd name="T12" fmla="*/ 1 w 28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">
                  <a:moveTo>
                    <a:pt x="1" y="2"/>
                  </a:moveTo>
                  <a:cubicBezTo>
                    <a:pt x="27" y="2"/>
                    <a:pt x="27" y="2"/>
                    <a:pt x="27" y="2"/>
                  </a:cubicBezTo>
                  <a:cubicBezTo>
                    <a:pt x="27" y="2"/>
                    <a:pt x="28" y="2"/>
                    <a:pt x="28" y="1"/>
                  </a:cubicBezTo>
                  <a:cubicBezTo>
                    <a:pt x="28" y="1"/>
                    <a:pt x="27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</a:path>
              </a:pathLst>
            </a:custGeom>
            <a:solidFill>
              <a:srgbClr val="502E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任意多边形: 形状 66"/>
            <p:cNvSpPr>
              <a:spLocks/>
            </p:cNvSpPr>
            <p:nvPr/>
          </p:nvSpPr>
          <p:spPr bwMode="auto">
            <a:xfrm>
              <a:off x="3311526" y="2636838"/>
              <a:ext cx="66675" cy="104775"/>
            </a:xfrm>
            <a:custGeom>
              <a:avLst/>
              <a:gdLst>
                <a:gd name="T0" fmla="*/ 0 w 18"/>
                <a:gd name="T1" fmla="*/ 1 h 28"/>
                <a:gd name="T2" fmla="*/ 2 w 18"/>
                <a:gd name="T3" fmla="*/ 11 h 28"/>
                <a:gd name="T4" fmla="*/ 16 w 18"/>
                <a:gd name="T5" fmla="*/ 27 h 28"/>
                <a:gd name="T6" fmla="*/ 17 w 18"/>
                <a:gd name="T7" fmla="*/ 27 h 28"/>
                <a:gd name="T8" fmla="*/ 17 w 18"/>
                <a:gd name="T9" fmla="*/ 26 h 28"/>
                <a:gd name="T10" fmla="*/ 4 w 18"/>
                <a:gd name="T11" fmla="*/ 10 h 28"/>
                <a:gd name="T12" fmla="*/ 2 w 18"/>
                <a:gd name="T13" fmla="*/ 1 h 28"/>
                <a:gd name="T14" fmla="*/ 1 w 18"/>
                <a:gd name="T15" fmla="*/ 0 h 28"/>
                <a:gd name="T16" fmla="*/ 0 w 18"/>
                <a:gd name="T1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8">
                  <a:moveTo>
                    <a:pt x="0" y="1"/>
                  </a:moveTo>
                  <a:cubicBezTo>
                    <a:pt x="0" y="1"/>
                    <a:pt x="0" y="5"/>
                    <a:pt x="2" y="11"/>
                  </a:cubicBezTo>
                  <a:cubicBezTo>
                    <a:pt x="4" y="16"/>
                    <a:pt x="8" y="23"/>
                    <a:pt x="16" y="27"/>
                  </a:cubicBezTo>
                  <a:cubicBezTo>
                    <a:pt x="17" y="28"/>
                    <a:pt x="17" y="28"/>
                    <a:pt x="17" y="27"/>
                  </a:cubicBezTo>
                  <a:cubicBezTo>
                    <a:pt x="18" y="27"/>
                    <a:pt x="18" y="26"/>
                    <a:pt x="17" y="26"/>
                  </a:cubicBezTo>
                  <a:cubicBezTo>
                    <a:pt x="10" y="21"/>
                    <a:pt x="6" y="15"/>
                    <a:pt x="4" y="10"/>
                  </a:cubicBezTo>
                  <a:cubicBezTo>
                    <a:pt x="2" y="5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椭圆 67"/>
            <p:cNvSpPr>
              <a:spLocks noChangeArrowheads="1"/>
            </p:cNvSpPr>
            <p:nvPr/>
          </p:nvSpPr>
          <p:spPr bwMode="auto">
            <a:xfrm>
              <a:off x="3344863" y="2592388"/>
              <a:ext cx="55563" cy="22225"/>
            </a:xfrm>
            <a:prstGeom prst="ellipse">
              <a:avLst/>
            </a:pr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椭圆 68"/>
            <p:cNvSpPr>
              <a:spLocks noChangeArrowheads="1"/>
            </p:cNvSpPr>
            <p:nvPr/>
          </p:nvSpPr>
          <p:spPr bwMode="auto">
            <a:xfrm>
              <a:off x="3533776" y="2592388"/>
              <a:ext cx="55563" cy="22225"/>
            </a:xfrm>
            <a:prstGeom prst="ellipse">
              <a:avLst/>
            </a:pr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矩形 69"/>
            <p:cNvSpPr>
              <a:spLocks noChangeArrowheads="1"/>
            </p:cNvSpPr>
            <p:nvPr/>
          </p:nvSpPr>
          <p:spPr bwMode="auto">
            <a:xfrm>
              <a:off x="3333751" y="2416175"/>
              <a:ext cx="73025" cy="14287"/>
            </a:xfrm>
            <a:prstGeom prst="rect">
              <a:avLst/>
            </a:pr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矩形 70"/>
            <p:cNvSpPr>
              <a:spLocks noChangeArrowheads="1"/>
            </p:cNvSpPr>
            <p:nvPr/>
          </p:nvSpPr>
          <p:spPr bwMode="auto">
            <a:xfrm>
              <a:off x="3333751" y="2416175"/>
              <a:ext cx="73025" cy="14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矩形 71"/>
            <p:cNvSpPr>
              <a:spLocks noChangeArrowheads="1"/>
            </p:cNvSpPr>
            <p:nvPr/>
          </p:nvSpPr>
          <p:spPr bwMode="auto">
            <a:xfrm>
              <a:off x="3533776" y="2416175"/>
              <a:ext cx="69850" cy="14287"/>
            </a:xfrm>
            <a:prstGeom prst="rect">
              <a:avLst/>
            </a:pr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任意多边形: 形状 72"/>
            <p:cNvSpPr>
              <a:spLocks/>
            </p:cNvSpPr>
            <p:nvPr/>
          </p:nvSpPr>
          <p:spPr bwMode="auto">
            <a:xfrm>
              <a:off x="3937001" y="3706813"/>
              <a:ext cx="758825" cy="814387"/>
            </a:xfrm>
            <a:custGeom>
              <a:avLst/>
              <a:gdLst>
                <a:gd name="T0" fmla="*/ 167 w 205"/>
                <a:gd name="T1" fmla="*/ 0 h 220"/>
                <a:gd name="T2" fmla="*/ 198 w 205"/>
                <a:gd name="T3" fmla="*/ 78 h 220"/>
                <a:gd name="T4" fmla="*/ 179 w 205"/>
                <a:gd name="T5" fmla="*/ 127 h 220"/>
                <a:gd name="T6" fmla="*/ 0 w 205"/>
                <a:gd name="T7" fmla="*/ 220 h 220"/>
                <a:gd name="T8" fmla="*/ 7 w 205"/>
                <a:gd name="T9" fmla="*/ 164 h 220"/>
                <a:gd name="T10" fmla="*/ 109 w 205"/>
                <a:gd name="T11" fmla="*/ 73 h 220"/>
                <a:gd name="T12" fmla="*/ 94 w 205"/>
                <a:gd name="T13" fmla="*/ 47 h 220"/>
                <a:gd name="T14" fmla="*/ 167 w 205"/>
                <a:gd name="T15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5" h="220">
                  <a:moveTo>
                    <a:pt x="167" y="0"/>
                  </a:moveTo>
                  <a:cubicBezTo>
                    <a:pt x="198" y="78"/>
                    <a:pt x="198" y="78"/>
                    <a:pt x="198" y="78"/>
                  </a:cubicBezTo>
                  <a:cubicBezTo>
                    <a:pt x="205" y="96"/>
                    <a:pt x="197" y="118"/>
                    <a:pt x="179" y="127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7" y="164"/>
                    <a:pt x="7" y="164"/>
                    <a:pt x="7" y="164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任意多边形: 形状 73"/>
            <p:cNvSpPr>
              <a:spLocks/>
            </p:cNvSpPr>
            <p:nvPr/>
          </p:nvSpPr>
          <p:spPr bwMode="auto">
            <a:xfrm>
              <a:off x="2452688" y="3892550"/>
              <a:ext cx="973138" cy="725487"/>
            </a:xfrm>
            <a:custGeom>
              <a:avLst/>
              <a:gdLst>
                <a:gd name="T0" fmla="*/ 115 w 263"/>
                <a:gd name="T1" fmla="*/ 21 h 196"/>
                <a:gd name="T2" fmla="*/ 110 w 263"/>
                <a:gd name="T3" fmla="*/ 79 h 196"/>
                <a:gd name="T4" fmla="*/ 231 w 263"/>
                <a:gd name="T5" fmla="*/ 87 h 196"/>
                <a:gd name="T6" fmla="*/ 258 w 263"/>
                <a:gd name="T7" fmla="*/ 112 h 196"/>
                <a:gd name="T8" fmla="*/ 263 w 263"/>
                <a:gd name="T9" fmla="*/ 158 h 196"/>
                <a:gd name="T10" fmla="*/ 224 w 263"/>
                <a:gd name="T11" fmla="*/ 139 h 196"/>
                <a:gd name="T12" fmla="*/ 47 w 263"/>
                <a:gd name="T13" fmla="*/ 189 h 196"/>
                <a:gd name="T14" fmla="*/ 5 w 263"/>
                <a:gd name="T15" fmla="*/ 151 h 196"/>
                <a:gd name="T16" fmla="*/ 31 w 263"/>
                <a:gd name="T17" fmla="*/ 0 h 196"/>
                <a:gd name="T18" fmla="*/ 115 w 263"/>
                <a:gd name="T19" fmla="*/ 21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" h="196">
                  <a:moveTo>
                    <a:pt x="115" y="21"/>
                  </a:moveTo>
                  <a:cubicBezTo>
                    <a:pt x="110" y="79"/>
                    <a:pt x="110" y="79"/>
                    <a:pt x="110" y="79"/>
                  </a:cubicBezTo>
                  <a:cubicBezTo>
                    <a:pt x="231" y="87"/>
                    <a:pt x="231" y="87"/>
                    <a:pt x="231" y="87"/>
                  </a:cubicBezTo>
                  <a:cubicBezTo>
                    <a:pt x="231" y="87"/>
                    <a:pt x="252" y="91"/>
                    <a:pt x="258" y="112"/>
                  </a:cubicBezTo>
                  <a:cubicBezTo>
                    <a:pt x="263" y="132"/>
                    <a:pt x="263" y="158"/>
                    <a:pt x="263" y="158"/>
                  </a:cubicBezTo>
                  <a:cubicBezTo>
                    <a:pt x="224" y="139"/>
                    <a:pt x="224" y="139"/>
                    <a:pt x="224" y="139"/>
                  </a:cubicBezTo>
                  <a:cubicBezTo>
                    <a:pt x="47" y="189"/>
                    <a:pt x="47" y="189"/>
                    <a:pt x="47" y="189"/>
                  </a:cubicBezTo>
                  <a:cubicBezTo>
                    <a:pt x="23" y="196"/>
                    <a:pt x="0" y="175"/>
                    <a:pt x="5" y="15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15" y="21"/>
                    <a:pt x="115" y="21"/>
                    <a:pt x="115" y="21"/>
                  </a:cubicBezTo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任意多边形: 形状 74"/>
            <p:cNvSpPr>
              <a:spLocks/>
            </p:cNvSpPr>
            <p:nvPr/>
          </p:nvSpPr>
          <p:spPr bwMode="auto">
            <a:xfrm>
              <a:off x="2603501" y="4176713"/>
              <a:ext cx="544513" cy="30162"/>
            </a:xfrm>
            <a:custGeom>
              <a:avLst/>
              <a:gdLst>
                <a:gd name="T0" fmla="*/ 1 w 147"/>
                <a:gd name="T1" fmla="*/ 2 h 8"/>
                <a:gd name="T2" fmla="*/ 146 w 147"/>
                <a:gd name="T3" fmla="*/ 8 h 8"/>
                <a:gd name="T4" fmla="*/ 147 w 147"/>
                <a:gd name="T5" fmla="*/ 7 h 8"/>
                <a:gd name="T6" fmla="*/ 146 w 147"/>
                <a:gd name="T7" fmla="*/ 6 h 8"/>
                <a:gd name="T8" fmla="*/ 1 w 147"/>
                <a:gd name="T9" fmla="*/ 0 h 8"/>
                <a:gd name="T10" fmla="*/ 0 w 147"/>
                <a:gd name="T11" fmla="*/ 1 h 8"/>
                <a:gd name="T12" fmla="*/ 1 w 147"/>
                <a:gd name="T13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8">
                  <a:moveTo>
                    <a:pt x="1" y="2"/>
                  </a:moveTo>
                  <a:cubicBezTo>
                    <a:pt x="146" y="8"/>
                    <a:pt x="146" y="8"/>
                    <a:pt x="146" y="8"/>
                  </a:cubicBezTo>
                  <a:cubicBezTo>
                    <a:pt x="146" y="8"/>
                    <a:pt x="147" y="8"/>
                    <a:pt x="147" y="7"/>
                  </a:cubicBezTo>
                  <a:cubicBezTo>
                    <a:pt x="147" y="6"/>
                    <a:pt x="146" y="6"/>
                    <a:pt x="146" y="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</a:path>
              </a:pathLst>
            </a:custGeom>
            <a:solidFill>
              <a:srgbClr val="D92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任意多边形: 形状 75"/>
            <p:cNvSpPr>
              <a:spLocks/>
            </p:cNvSpPr>
            <p:nvPr/>
          </p:nvSpPr>
          <p:spPr bwMode="auto">
            <a:xfrm>
              <a:off x="3144838" y="4203700"/>
              <a:ext cx="1392238" cy="558800"/>
            </a:xfrm>
            <a:custGeom>
              <a:avLst/>
              <a:gdLst>
                <a:gd name="T0" fmla="*/ 0 w 877"/>
                <a:gd name="T1" fmla="*/ 352 h 352"/>
                <a:gd name="T2" fmla="*/ 121 w 877"/>
                <a:gd name="T3" fmla="*/ 0 h 352"/>
                <a:gd name="T4" fmla="*/ 877 w 877"/>
                <a:gd name="T5" fmla="*/ 0 h 352"/>
                <a:gd name="T6" fmla="*/ 697 w 877"/>
                <a:gd name="T7" fmla="*/ 352 h 352"/>
                <a:gd name="T8" fmla="*/ 0 w 877"/>
                <a:gd name="T9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7" h="352">
                  <a:moveTo>
                    <a:pt x="0" y="352"/>
                  </a:moveTo>
                  <a:lnTo>
                    <a:pt x="121" y="0"/>
                  </a:lnTo>
                  <a:lnTo>
                    <a:pt x="877" y="0"/>
                  </a:lnTo>
                  <a:lnTo>
                    <a:pt x="697" y="352"/>
                  </a:lnTo>
                  <a:lnTo>
                    <a:pt x="0" y="352"/>
                  </a:lnTo>
                  <a:close/>
                </a:path>
              </a:pathLst>
            </a:custGeom>
            <a:solidFill>
              <a:srgbClr val="AF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任意多边形: 形状 76"/>
            <p:cNvSpPr>
              <a:spLocks/>
            </p:cNvSpPr>
            <p:nvPr/>
          </p:nvSpPr>
          <p:spPr bwMode="auto">
            <a:xfrm>
              <a:off x="3144838" y="4203700"/>
              <a:ext cx="1392238" cy="558800"/>
            </a:xfrm>
            <a:custGeom>
              <a:avLst/>
              <a:gdLst>
                <a:gd name="T0" fmla="*/ 0 w 877"/>
                <a:gd name="T1" fmla="*/ 352 h 352"/>
                <a:gd name="T2" fmla="*/ 121 w 877"/>
                <a:gd name="T3" fmla="*/ 0 h 352"/>
                <a:gd name="T4" fmla="*/ 877 w 877"/>
                <a:gd name="T5" fmla="*/ 0 h 352"/>
                <a:gd name="T6" fmla="*/ 697 w 877"/>
                <a:gd name="T7" fmla="*/ 352 h 352"/>
                <a:gd name="T8" fmla="*/ 0 w 877"/>
                <a:gd name="T9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7" h="352">
                  <a:moveTo>
                    <a:pt x="0" y="352"/>
                  </a:moveTo>
                  <a:lnTo>
                    <a:pt x="121" y="0"/>
                  </a:lnTo>
                  <a:lnTo>
                    <a:pt x="877" y="0"/>
                  </a:lnTo>
                  <a:lnTo>
                    <a:pt x="697" y="352"/>
                  </a:lnTo>
                  <a:lnTo>
                    <a:pt x="0" y="35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任意多边形: 形状 77"/>
            <p:cNvSpPr>
              <a:spLocks/>
            </p:cNvSpPr>
            <p:nvPr/>
          </p:nvSpPr>
          <p:spPr bwMode="auto">
            <a:xfrm>
              <a:off x="3133726" y="4203700"/>
              <a:ext cx="233363" cy="558800"/>
            </a:xfrm>
            <a:custGeom>
              <a:avLst/>
              <a:gdLst>
                <a:gd name="T0" fmla="*/ 147 w 147"/>
                <a:gd name="T1" fmla="*/ 0 h 352"/>
                <a:gd name="T2" fmla="*/ 16 w 147"/>
                <a:gd name="T3" fmla="*/ 352 h 352"/>
                <a:gd name="T4" fmla="*/ 0 w 147"/>
                <a:gd name="T5" fmla="*/ 352 h 352"/>
                <a:gd name="T6" fmla="*/ 128 w 147"/>
                <a:gd name="T7" fmla="*/ 0 h 352"/>
                <a:gd name="T8" fmla="*/ 147 w 147"/>
                <a:gd name="T9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352">
                  <a:moveTo>
                    <a:pt x="147" y="0"/>
                  </a:moveTo>
                  <a:lnTo>
                    <a:pt x="16" y="352"/>
                  </a:lnTo>
                  <a:lnTo>
                    <a:pt x="0" y="352"/>
                  </a:lnTo>
                  <a:lnTo>
                    <a:pt x="128" y="0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64C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任意多边形: 形状 78"/>
            <p:cNvSpPr>
              <a:spLocks/>
            </p:cNvSpPr>
            <p:nvPr/>
          </p:nvSpPr>
          <p:spPr bwMode="auto">
            <a:xfrm>
              <a:off x="3133726" y="4203700"/>
              <a:ext cx="233363" cy="558800"/>
            </a:xfrm>
            <a:custGeom>
              <a:avLst/>
              <a:gdLst>
                <a:gd name="T0" fmla="*/ 147 w 147"/>
                <a:gd name="T1" fmla="*/ 0 h 352"/>
                <a:gd name="T2" fmla="*/ 16 w 147"/>
                <a:gd name="T3" fmla="*/ 352 h 352"/>
                <a:gd name="T4" fmla="*/ 0 w 147"/>
                <a:gd name="T5" fmla="*/ 352 h 352"/>
                <a:gd name="T6" fmla="*/ 128 w 147"/>
                <a:gd name="T7" fmla="*/ 0 h 352"/>
                <a:gd name="T8" fmla="*/ 147 w 147"/>
                <a:gd name="T9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352">
                  <a:moveTo>
                    <a:pt x="147" y="0"/>
                  </a:moveTo>
                  <a:lnTo>
                    <a:pt x="16" y="352"/>
                  </a:lnTo>
                  <a:lnTo>
                    <a:pt x="0" y="352"/>
                  </a:lnTo>
                  <a:lnTo>
                    <a:pt x="128" y="0"/>
                  </a:lnTo>
                  <a:lnTo>
                    <a:pt x="1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任意多边形: 形状 79"/>
            <p:cNvSpPr>
              <a:spLocks/>
            </p:cNvSpPr>
            <p:nvPr/>
          </p:nvSpPr>
          <p:spPr bwMode="auto">
            <a:xfrm>
              <a:off x="2833688" y="4618038"/>
              <a:ext cx="325438" cy="144462"/>
            </a:xfrm>
            <a:custGeom>
              <a:avLst/>
              <a:gdLst>
                <a:gd name="T0" fmla="*/ 0 w 205"/>
                <a:gd name="T1" fmla="*/ 0 h 91"/>
                <a:gd name="T2" fmla="*/ 7 w 205"/>
                <a:gd name="T3" fmla="*/ 11 h 91"/>
                <a:gd name="T4" fmla="*/ 189 w 205"/>
                <a:gd name="T5" fmla="*/ 91 h 91"/>
                <a:gd name="T6" fmla="*/ 205 w 205"/>
                <a:gd name="T7" fmla="*/ 91 h 91"/>
                <a:gd name="T8" fmla="*/ 0 w 205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91">
                  <a:moveTo>
                    <a:pt x="0" y="0"/>
                  </a:moveTo>
                  <a:lnTo>
                    <a:pt x="7" y="11"/>
                  </a:lnTo>
                  <a:lnTo>
                    <a:pt x="189" y="91"/>
                  </a:lnTo>
                  <a:lnTo>
                    <a:pt x="205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3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任意多边形: 形状 80"/>
            <p:cNvSpPr>
              <a:spLocks/>
            </p:cNvSpPr>
            <p:nvPr/>
          </p:nvSpPr>
          <p:spPr bwMode="auto">
            <a:xfrm>
              <a:off x="2833688" y="4618038"/>
              <a:ext cx="325438" cy="144462"/>
            </a:xfrm>
            <a:custGeom>
              <a:avLst/>
              <a:gdLst>
                <a:gd name="T0" fmla="*/ 0 w 205"/>
                <a:gd name="T1" fmla="*/ 0 h 91"/>
                <a:gd name="T2" fmla="*/ 7 w 205"/>
                <a:gd name="T3" fmla="*/ 11 h 91"/>
                <a:gd name="T4" fmla="*/ 189 w 205"/>
                <a:gd name="T5" fmla="*/ 91 h 91"/>
                <a:gd name="T6" fmla="*/ 205 w 205"/>
                <a:gd name="T7" fmla="*/ 91 h 91"/>
                <a:gd name="T8" fmla="*/ 0 w 205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91">
                  <a:moveTo>
                    <a:pt x="0" y="0"/>
                  </a:moveTo>
                  <a:lnTo>
                    <a:pt x="7" y="11"/>
                  </a:lnTo>
                  <a:lnTo>
                    <a:pt x="189" y="91"/>
                  </a:lnTo>
                  <a:lnTo>
                    <a:pt x="205" y="9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任意多边形: 形状 81"/>
            <p:cNvSpPr>
              <a:spLocks/>
            </p:cNvSpPr>
            <p:nvPr/>
          </p:nvSpPr>
          <p:spPr bwMode="auto">
            <a:xfrm>
              <a:off x="2944813" y="3136900"/>
              <a:ext cx="1200150" cy="903287"/>
            </a:xfrm>
            <a:custGeom>
              <a:avLst/>
              <a:gdLst>
                <a:gd name="T0" fmla="*/ 33 w 324"/>
                <a:gd name="T1" fmla="*/ 0 h 244"/>
                <a:gd name="T2" fmla="*/ 323 w 324"/>
                <a:gd name="T3" fmla="*/ 204 h 244"/>
                <a:gd name="T4" fmla="*/ 324 w 324"/>
                <a:gd name="T5" fmla="*/ 244 h 244"/>
                <a:gd name="T6" fmla="*/ 0 w 324"/>
                <a:gd name="T7" fmla="*/ 11 h 244"/>
                <a:gd name="T8" fmla="*/ 33 w 324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244">
                  <a:moveTo>
                    <a:pt x="33" y="0"/>
                  </a:moveTo>
                  <a:cubicBezTo>
                    <a:pt x="33" y="0"/>
                    <a:pt x="162" y="128"/>
                    <a:pt x="323" y="204"/>
                  </a:cubicBezTo>
                  <a:cubicBezTo>
                    <a:pt x="324" y="244"/>
                    <a:pt x="324" y="244"/>
                    <a:pt x="324" y="244"/>
                  </a:cubicBezTo>
                  <a:cubicBezTo>
                    <a:pt x="324" y="244"/>
                    <a:pt x="107" y="146"/>
                    <a:pt x="0" y="11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solidFill>
              <a:srgbClr val="F0C7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任意多边形: 形状 82"/>
            <p:cNvSpPr>
              <a:spLocks/>
            </p:cNvSpPr>
            <p:nvPr/>
          </p:nvSpPr>
          <p:spPr bwMode="auto">
            <a:xfrm>
              <a:off x="2389188" y="4862513"/>
              <a:ext cx="1655763" cy="317500"/>
            </a:xfrm>
            <a:custGeom>
              <a:avLst/>
              <a:gdLst>
                <a:gd name="T0" fmla="*/ 1 w 447"/>
                <a:gd name="T1" fmla="*/ 16 h 86"/>
                <a:gd name="T2" fmla="*/ 2 w 447"/>
                <a:gd name="T3" fmla="*/ 16 h 86"/>
                <a:gd name="T4" fmla="*/ 77 w 447"/>
                <a:gd name="T5" fmla="*/ 4 h 86"/>
                <a:gd name="T6" fmla="*/ 134 w 447"/>
                <a:gd name="T7" fmla="*/ 11 h 86"/>
                <a:gd name="T8" fmla="*/ 446 w 447"/>
                <a:gd name="T9" fmla="*/ 86 h 86"/>
                <a:gd name="T10" fmla="*/ 447 w 447"/>
                <a:gd name="T11" fmla="*/ 82 h 86"/>
                <a:gd name="T12" fmla="*/ 437 w 447"/>
                <a:gd name="T13" fmla="*/ 79 h 86"/>
                <a:gd name="T14" fmla="*/ 135 w 447"/>
                <a:gd name="T15" fmla="*/ 7 h 86"/>
                <a:gd name="T16" fmla="*/ 77 w 447"/>
                <a:gd name="T17" fmla="*/ 0 h 86"/>
                <a:gd name="T18" fmla="*/ 0 w 447"/>
                <a:gd name="T19" fmla="*/ 12 h 86"/>
                <a:gd name="T20" fmla="*/ 1 w 447"/>
                <a:gd name="T21" fmla="*/ 1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7" h="86">
                  <a:moveTo>
                    <a:pt x="1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5" y="15"/>
                    <a:pt x="35" y="4"/>
                    <a:pt x="77" y="4"/>
                  </a:cubicBezTo>
                  <a:cubicBezTo>
                    <a:pt x="94" y="4"/>
                    <a:pt x="114" y="6"/>
                    <a:pt x="134" y="11"/>
                  </a:cubicBezTo>
                  <a:cubicBezTo>
                    <a:pt x="207" y="29"/>
                    <a:pt x="446" y="86"/>
                    <a:pt x="446" y="86"/>
                  </a:cubicBezTo>
                  <a:cubicBezTo>
                    <a:pt x="447" y="82"/>
                    <a:pt x="447" y="82"/>
                    <a:pt x="447" y="82"/>
                  </a:cubicBezTo>
                  <a:cubicBezTo>
                    <a:pt x="447" y="82"/>
                    <a:pt x="443" y="81"/>
                    <a:pt x="437" y="79"/>
                  </a:cubicBezTo>
                  <a:cubicBezTo>
                    <a:pt x="390" y="68"/>
                    <a:pt x="199" y="23"/>
                    <a:pt x="135" y="7"/>
                  </a:cubicBezTo>
                  <a:cubicBezTo>
                    <a:pt x="114" y="2"/>
                    <a:pt x="94" y="0"/>
                    <a:pt x="77" y="0"/>
                  </a:cubicBezTo>
                  <a:cubicBezTo>
                    <a:pt x="32" y="0"/>
                    <a:pt x="0" y="12"/>
                    <a:pt x="0" y="12"/>
                  </a:cubicBezTo>
                  <a:cubicBezTo>
                    <a:pt x="1" y="16"/>
                    <a:pt x="1" y="16"/>
                    <a:pt x="1" y="16"/>
                  </a:cubicBezTo>
                </a:path>
              </a:pathLst>
            </a:custGeom>
            <a:solidFill>
              <a:srgbClr val="AF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任意多边形: 形状 83"/>
            <p:cNvSpPr>
              <a:spLocks/>
            </p:cNvSpPr>
            <p:nvPr/>
          </p:nvSpPr>
          <p:spPr bwMode="auto">
            <a:xfrm>
              <a:off x="4033838" y="5168900"/>
              <a:ext cx="325438" cy="241300"/>
            </a:xfrm>
            <a:custGeom>
              <a:avLst/>
              <a:gdLst>
                <a:gd name="T0" fmla="*/ 2 w 88"/>
                <a:gd name="T1" fmla="*/ 58 h 65"/>
                <a:gd name="T2" fmla="*/ 86 w 88"/>
                <a:gd name="T3" fmla="*/ 64 h 65"/>
                <a:gd name="T4" fmla="*/ 74 w 88"/>
                <a:gd name="T5" fmla="*/ 14 h 65"/>
                <a:gd name="T6" fmla="*/ 0 w 88"/>
                <a:gd name="T7" fmla="*/ 0 h 65"/>
                <a:gd name="T8" fmla="*/ 2 w 88"/>
                <a:gd name="T9" fmla="*/ 5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65">
                  <a:moveTo>
                    <a:pt x="2" y="58"/>
                  </a:moveTo>
                  <a:cubicBezTo>
                    <a:pt x="2" y="58"/>
                    <a:pt x="85" y="64"/>
                    <a:pt x="86" y="64"/>
                  </a:cubicBezTo>
                  <a:cubicBezTo>
                    <a:pt x="88" y="65"/>
                    <a:pt x="74" y="14"/>
                    <a:pt x="74" y="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58"/>
                    <a:pt x="2" y="58"/>
                    <a:pt x="2" y="58"/>
                  </a:cubicBezTo>
                </a:path>
              </a:pathLst>
            </a:custGeom>
            <a:solidFill>
              <a:srgbClr val="AF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任意多边形: 形状 84"/>
            <p:cNvSpPr>
              <a:spLocks/>
            </p:cNvSpPr>
            <p:nvPr/>
          </p:nvSpPr>
          <p:spPr bwMode="auto">
            <a:xfrm>
              <a:off x="4306888" y="5221288"/>
              <a:ext cx="407988" cy="431800"/>
            </a:xfrm>
            <a:custGeom>
              <a:avLst/>
              <a:gdLst>
                <a:gd name="T0" fmla="*/ 0 w 110"/>
                <a:gd name="T1" fmla="*/ 0 h 117"/>
                <a:gd name="T2" fmla="*/ 52 w 110"/>
                <a:gd name="T3" fmla="*/ 6 h 117"/>
                <a:gd name="T4" fmla="*/ 110 w 110"/>
                <a:gd name="T5" fmla="*/ 117 h 117"/>
                <a:gd name="T6" fmla="*/ 12 w 110"/>
                <a:gd name="T7" fmla="*/ 50 h 117"/>
                <a:gd name="T8" fmla="*/ 0 w 11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7">
                  <a:moveTo>
                    <a:pt x="0" y="0"/>
                  </a:moveTo>
                  <a:cubicBezTo>
                    <a:pt x="52" y="6"/>
                    <a:pt x="52" y="6"/>
                    <a:pt x="52" y="6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0" y="117"/>
                    <a:pt x="37" y="103"/>
                    <a:pt x="12" y="5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任意多边形: 形状 85"/>
            <p:cNvSpPr>
              <a:spLocks/>
            </p:cNvSpPr>
            <p:nvPr/>
          </p:nvSpPr>
          <p:spPr bwMode="auto">
            <a:xfrm>
              <a:off x="2459038" y="5427663"/>
              <a:ext cx="566738" cy="274637"/>
            </a:xfrm>
            <a:custGeom>
              <a:avLst/>
              <a:gdLst>
                <a:gd name="T0" fmla="*/ 50 w 153"/>
                <a:gd name="T1" fmla="*/ 0 h 74"/>
                <a:gd name="T2" fmla="*/ 0 w 153"/>
                <a:gd name="T3" fmla="*/ 45 h 74"/>
                <a:gd name="T4" fmla="*/ 71 w 153"/>
                <a:gd name="T5" fmla="*/ 54 h 74"/>
                <a:gd name="T6" fmla="*/ 153 w 153"/>
                <a:gd name="T7" fmla="*/ 4 h 74"/>
                <a:gd name="T8" fmla="*/ 50 w 153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74">
                  <a:moveTo>
                    <a:pt x="50" y="0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25" y="74"/>
                    <a:pt x="71" y="54"/>
                  </a:cubicBezTo>
                  <a:cubicBezTo>
                    <a:pt x="117" y="34"/>
                    <a:pt x="153" y="4"/>
                    <a:pt x="153" y="4"/>
                  </a:cubicBezTo>
                  <a:cubicBezTo>
                    <a:pt x="50" y="0"/>
                    <a:pt x="50" y="0"/>
                    <a:pt x="50" y="0"/>
                  </a:cubicBezTo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任意多边形: 形状 86"/>
            <p:cNvSpPr>
              <a:spLocks/>
            </p:cNvSpPr>
            <p:nvPr/>
          </p:nvSpPr>
          <p:spPr bwMode="auto">
            <a:xfrm>
              <a:off x="3336926" y="2789238"/>
              <a:ext cx="214313" cy="100012"/>
            </a:xfrm>
            <a:custGeom>
              <a:avLst/>
              <a:gdLst>
                <a:gd name="T0" fmla="*/ 58 w 58"/>
                <a:gd name="T1" fmla="*/ 5 h 27"/>
                <a:gd name="T2" fmla="*/ 0 w 58"/>
                <a:gd name="T3" fmla="*/ 0 h 27"/>
                <a:gd name="T4" fmla="*/ 2 w 58"/>
                <a:gd name="T5" fmla="*/ 27 h 27"/>
                <a:gd name="T6" fmla="*/ 58 w 58"/>
                <a:gd name="T7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27">
                  <a:moveTo>
                    <a:pt x="58" y="5"/>
                  </a:moveTo>
                  <a:cubicBezTo>
                    <a:pt x="58" y="5"/>
                    <a:pt x="19" y="16"/>
                    <a:pt x="0" y="0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58" y="5"/>
                    <a:pt x="58" y="5"/>
                    <a:pt x="58" y="5"/>
                  </a:cubicBezTo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任意多边形: 形状 87"/>
            <p:cNvSpPr>
              <a:spLocks/>
            </p:cNvSpPr>
            <p:nvPr/>
          </p:nvSpPr>
          <p:spPr bwMode="auto">
            <a:xfrm>
              <a:off x="2559051" y="3892550"/>
              <a:ext cx="319088" cy="77787"/>
            </a:xfrm>
            <a:custGeom>
              <a:avLst/>
              <a:gdLst>
                <a:gd name="T0" fmla="*/ 5 w 201"/>
                <a:gd name="T1" fmla="*/ 0 h 49"/>
                <a:gd name="T2" fmla="*/ 0 w 201"/>
                <a:gd name="T3" fmla="*/ 32 h 49"/>
                <a:gd name="T4" fmla="*/ 201 w 201"/>
                <a:gd name="T5" fmla="*/ 49 h 49"/>
                <a:gd name="T6" fmla="*/ 5 w 201"/>
                <a:gd name="T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" h="49">
                  <a:moveTo>
                    <a:pt x="5" y="0"/>
                  </a:moveTo>
                  <a:lnTo>
                    <a:pt x="0" y="32"/>
                  </a:lnTo>
                  <a:lnTo>
                    <a:pt x="201" y="4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任意多边形: 形状 88"/>
            <p:cNvSpPr>
              <a:spLocks/>
            </p:cNvSpPr>
            <p:nvPr/>
          </p:nvSpPr>
          <p:spPr bwMode="auto">
            <a:xfrm>
              <a:off x="2559051" y="3892550"/>
              <a:ext cx="319088" cy="77787"/>
            </a:xfrm>
            <a:custGeom>
              <a:avLst/>
              <a:gdLst>
                <a:gd name="T0" fmla="*/ 5 w 201"/>
                <a:gd name="T1" fmla="*/ 0 h 49"/>
                <a:gd name="T2" fmla="*/ 0 w 201"/>
                <a:gd name="T3" fmla="*/ 32 h 49"/>
                <a:gd name="T4" fmla="*/ 201 w 201"/>
                <a:gd name="T5" fmla="*/ 49 h 49"/>
                <a:gd name="T6" fmla="*/ 5 w 201"/>
                <a:gd name="T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" h="49">
                  <a:moveTo>
                    <a:pt x="5" y="0"/>
                  </a:moveTo>
                  <a:lnTo>
                    <a:pt x="0" y="32"/>
                  </a:lnTo>
                  <a:lnTo>
                    <a:pt x="201" y="49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任意多边形: 形状 89"/>
            <p:cNvSpPr>
              <a:spLocks/>
            </p:cNvSpPr>
            <p:nvPr/>
          </p:nvSpPr>
          <p:spPr bwMode="auto">
            <a:xfrm>
              <a:off x="4273551" y="3706813"/>
              <a:ext cx="293688" cy="174625"/>
            </a:xfrm>
            <a:custGeom>
              <a:avLst/>
              <a:gdLst>
                <a:gd name="T0" fmla="*/ 7 w 185"/>
                <a:gd name="T1" fmla="*/ 110 h 110"/>
                <a:gd name="T2" fmla="*/ 185 w 185"/>
                <a:gd name="T3" fmla="*/ 19 h 110"/>
                <a:gd name="T4" fmla="*/ 178 w 185"/>
                <a:gd name="T5" fmla="*/ 0 h 110"/>
                <a:gd name="T6" fmla="*/ 0 w 185"/>
                <a:gd name="T7" fmla="*/ 110 h 110"/>
                <a:gd name="T8" fmla="*/ 7 w 185"/>
                <a:gd name="T9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" h="110">
                  <a:moveTo>
                    <a:pt x="7" y="110"/>
                  </a:moveTo>
                  <a:lnTo>
                    <a:pt x="185" y="19"/>
                  </a:lnTo>
                  <a:lnTo>
                    <a:pt x="178" y="0"/>
                  </a:lnTo>
                  <a:lnTo>
                    <a:pt x="0" y="110"/>
                  </a:lnTo>
                  <a:lnTo>
                    <a:pt x="7" y="110"/>
                  </a:lnTo>
                  <a:close/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任意多边形: 形状 90"/>
            <p:cNvSpPr>
              <a:spLocks/>
            </p:cNvSpPr>
            <p:nvPr/>
          </p:nvSpPr>
          <p:spPr bwMode="auto">
            <a:xfrm>
              <a:off x="4273551" y="3706813"/>
              <a:ext cx="293688" cy="174625"/>
            </a:xfrm>
            <a:custGeom>
              <a:avLst/>
              <a:gdLst>
                <a:gd name="T0" fmla="*/ 7 w 185"/>
                <a:gd name="T1" fmla="*/ 110 h 110"/>
                <a:gd name="T2" fmla="*/ 185 w 185"/>
                <a:gd name="T3" fmla="*/ 19 h 110"/>
                <a:gd name="T4" fmla="*/ 178 w 185"/>
                <a:gd name="T5" fmla="*/ 0 h 110"/>
                <a:gd name="T6" fmla="*/ 0 w 185"/>
                <a:gd name="T7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5" h="110">
                  <a:moveTo>
                    <a:pt x="7" y="110"/>
                  </a:moveTo>
                  <a:lnTo>
                    <a:pt x="185" y="19"/>
                  </a:lnTo>
                  <a:lnTo>
                    <a:pt x="178" y="0"/>
                  </a:lnTo>
                  <a:lnTo>
                    <a:pt x="0" y="1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任意多边形: 形状 91"/>
            <p:cNvSpPr>
              <a:spLocks/>
            </p:cNvSpPr>
            <p:nvPr/>
          </p:nvSpPr>
          <p:spPr bwMode="auto">
            <a:xfrm>
              <a:off x="3211513" y="2055813"/>
              <a:ext cx="500063" cy="163512"/>
            </a:xfrm>
            <a:custGeom>
              <a:avLst/>
              <a:gdLst>
                <a:gd name="T0" fmla="*/ 135 w 135"/>
                <a:gd name="T1" fmla="*/ 44 h 44"/>
                <a:gd name="T2" fmla="*/ 0 w 135"/>
                <a:gd name="T3" fmla="*/ 41 h 44"/>
                <a:gd name="T4" fmla="*/ 135 w 135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5" h="44">
                  <a:moveTo>
                    <a:pt x="135" y="44"/>
                  </a:moveTo>
                  <a:cubicBezTo>
                    <a:pt x="64" y="0"/>
                    <a:pt x="0" y="41"/>
                    <a:pt x="0" y="41"/>
                  </a:cubicBezTo>
                  <a:cubicBezTo>
                    <a:pt x="135" y="44"/>
                    <a:pt x="135" y="44"/>
                    <a:pt x="135" y="44"/>
                  </a:cubicBezTo>
                </a:path>
              </a:pathLst>
            </a:cu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任意多边形: 形状 92"/>
            <p:cNvSpPr>
              <a:spLocks/>
            </p:cNvSpPr>
            <p:nvPr/>
          </p:nvSpPr>
          <p:spPr bwMode="auto">
            <a:xfrm>
              <a:off x="3211513" y="2200275"/>
              <a:ext cx="0" cy="4762"/>
            </a:xfrm>
            <a:custGeom>
              <a:avLst/>
              <a:gdLst>
                <a:gd name="T0" fmla="*/ 0 h 3"/>
                <a:gd name="T1" fmla="*/ 3 h 3"/>
                <a:gd name="T2" fmla="*/ 0 h 3"/>
                <a:gd name="T3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任意多边形: 形状 93"/>
            <p:cNvSpPr>
              <a:spLocks/>
            </p:cNvSpPr>
            <p:nvPr/>
          </p:nvSpPr>
          <p:spPr bwMode="auto">
            <a:xfrm>
              <a:off x="3211513" y="2200275"/>
              <a:ext cx="0" cy="4762"/>
            </a:xfrm>
            <a:custGeom>
              <a:avLst/>
              <a:gdLst>
                <a:gd name="T0" fmla="*/ 0 h 3"/>
                <a:gd name="T1" fmla="*/ 3 h 3"/>
                <a:gd name="T2" fmla="*/ 0 h 3"/>
                <a:gd name="T3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任意多边形: 形状 94"/>
            <p:cNvSpPr>
              <a:spLocks noEditPoints="1"/>
            </p:cNvSpPr>
            <p:nvPr/>
          </p:nvSpPr>
          <p:spPr bwMode="auto">
            <a:xfrm>
              <a:off x="3211513" y="2200275"/>
              <a:ext cx="3175" cy="7937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1 h 2"/>
                <a:gd name="T4" fmla="*/ 0 w 1"/>
                <a:gd name="T5" fmla="*/ 2 h 2"/>
                <a:gd name="T6" fmla="*/ 1 w 1"/>
                <a:gd name="T7" fmla="*/ 1 h 2"/>
                <a:gd name="T8" fmla="*/ 0 w 1"/>
                <a:gd name="T9" fmla="*/ 0 h 2"/>
                <a:gd name="T10" fmla="*/ 0 w 1"/>
                <a:gd name="T11" fmla="*/ 0 h 2"/>
                <a:gd name="T12" fmla="*/ 0 w 1"/>
                <a:gd name="T13" fmla="*/ 0 h 2"/>
                <a:gd name="T14" fmla="*/ 0 w 1"/>
                <a:gd name="T15" fmla="*/ 0 h 2"/>
                <a:gd name="T16" fmla="*/ 0 w 1"/>
                <a:gd name="T17" fmla="*/ 0 h 2"/>
                <a:gd name="T18" fmla="*/ 0 w 1"/>
                <a:gd name="T19" fmla="*/ 0 h 2"/>
                <a:gd name="T20" fmla="*/ 0 w 1"/>
                <a:gd name="T2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任意多边形: 形状 95"/>
            <p:cNvSpPr>
              <a:spLocks noEditPoints="1"/>
            </p:cNvSpPr>
            <p:nvPr/>
          </p:nvSpPr>
          <p:spPr bwMode="auto">
            <a:xfrm>
              <a:off x="3208338" y="2200275"/>
              <a:ext cx="14288" cy="4762"/>
            </a:xfrm>
            <a:custGeom>
              <a:avLst/>
              <a:gdLst>
                <a:gd name="T0" fmla="*/ 1 w 4"/>
                <a:gd name="T1" fmla="*/ 0 h 1"/>
                <a:gd name="T2" fmla="*/ 2 w 4"/>
                <a:gd name="T3" fmla="*/ 1 h 1"/>
                <a:gd name="T4" fmla="*/ 4 w 4"/>
                <a:gd name="T5" fmla="*/ 0 h 1"/>
                <a:gd name="T6" fmla="*/ 1 w 4"/>
                <a:gd name="T7" fmla="*/ 0 h 1"/>
                <a:gd name="T8" fmla="*/ 1 w 4"/>
                <a:gd name="T9" fmla="*/ 0 h 1"/>
                <a:gd name="T10" fmla="*/ 1 w 4"/>
                <a:gd name="T11" fmla="*/ 0 h 1"/>
                <a:gd name="T12" fmla="*/ 1 w 4"/>
                <a:gd name="T13" fmla="*/ 0 h 1"/>
                <a:gd name="T14" fmla="*/ 0 w 4"/>
                <a:gd name="T15" fmla="*/ 0 h 1"/>
                <a:gd name="T16" fmla="*/ 1 w 4"/>
                <a:gd name="T17" fmla="*/ 0 h 1"/>
                <a:gd name="T18" fmla="*/ 1 w 4"/>
                <a:gd name="T19" fmla="*/ 0 h 1"/>
                <a:gd name="T20" fmla="*/ 1 w 4"/>
                <a:gd name="T21" fmla="*/ 0 h 1"/>
                <a:gd name="T22" fmla="*/ 1 w 4"/>
                <a:gd name="T23" fmla="*/ 0 h 1"/>
                <a:gd name="T24" fmla="*/ 1 w 4"/>
                <a:gd name="T25" fmla="*/ 0 h 1"/>
                <a:gd name="T26" fmla="*/ 1 w 4"/>
                <a:gd name="T2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1">
                  <a:moveTo>
                    <a:pt x="1" y="0"/>
                  </a:moveTo>
                  <a:cubicBezTo>
                    <a:pt x="1" y="0"/>
                    <a:pt x="2" y="1"/>
                    <a:pt x="2" y="1"/>
                  </a:cubicBezTo>
                  <a:cubicBezTo>
                    <a:pt x="3" y="1"/>
                    <a:pt x="3" y="1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任意多边形: 形状 96"/>
            <p:cNvSpPr>
              <a:spLocks noEditPoints="1"/>
            </p:cNvSpPr>
            <p:nvPr/>
          </p:nvSpPr>
          <p:spPr bwMode="auto">
            <a:xfrm>
              <a:off x="3175001" y="2208213"/>
              <a:ext cx="169863" cy="584200"/>
            </a:xfrm>
            <a:custGeom>
              <a:avLst/>
              <a:gdLst>
                <a:gd name="T0" fmla="*/ 44 w 46"/>
                <a:gd name="T1" fmla="*/ 157 h 158"/>
                <a:gd name="T2" fmla="*/ 46 w 46"/>
                <a:gd name="T3" fmla="*/ 158 h 158"/>
                <a:gd name="T4" fmla="*/ 46 w 46"/>
                <a:gd name="T5" fmla="*/ 158 h 158"/>
                <a:gd name="T6" fmla="*/ 46 w 46"/>
                <a:gd name="T7" fmla="*/ 158 h 158"/>
                <a:gd name="T8" fmla="*/ 46 w 46"/>
                <a:gd name="T9" fmla="*/ 158 h 158"/>
                <a:gd name="T10" fmla="*/ 44 w 46"/>
                <a:gd name="T11" fmla="*/ 157 h 158"/>
                <a:gd name="T12" fmla="*/ 19 w 46"/>
                <a:gd name="T13" fmla="*/ 101 h 158"/>
                <a:gd name="T14" fmla="*/ 19 w 46"/>
                <a:gd name="T15" fmla="*/ 101 h 158"/>
                <a:gd name="T16" fmla="*/ 19 w 46"/>
                <a:gd name="T17" fmla="*/ 101 h 158"/>
                <a:gd name="T18" fmla="*/ 21 w 46"/>
                <a:gd name="T19" fmla="*/ 132 h 158"/>
                <a:gd name="T20" fmla="*/ 19 w 46"/>
                <a:gd name="T21" fmla="*/ 101 h 158"/>
                <a:gd name="T22" fmla="*/ 16 w 46"/>
                <a:gd name="T23" fmla="*/ 68 h 158"/>
                <a:gd name="T24" fmla="*/ 16 w 46"/>
                <a:gd name="T25" fmla="*/ 69 h 158"/>
                <a:gd name="T26" fmla="*/ 16 w 46"/>
                <a:gd name="T27" fmla="*/ 69 h 158"/>
                <a:gd name="T28" fmla="*/ 16 w 46"/>
                <a:gd name="T29" fmla="*/ 68 h 158"/>
                <a:gd name="T30" fmla="*/ 11 w 46"/>
                <a:gd name="T31" fmla="*/ 62 h 158"/>
                <a:gd name="T32" fmla="*/ 11 w 46"/>
                <a:gd name="T33" fmla="*/ 62 h 158"/>
                <a:gd name="T34" fmla="*/ 11 w 46"/>
                <a:gd name="T35" fmla="*/ 62 h 158"/>
                <a:gd name="T36" fmla="*/ 11 w 46"/>
                <a:gd name="T37" fmla="*/ 62 h 158"/>
                <a:gd name="T38" fmla="*/ 11 w 46"/>
                <a:gd name="T39" fmla="*/ 62 h 158"/>
                <a:gd name="T40" fmla="*/ 11 w 46"/>
                <a:gd name="T41" fmla="*/ 62 h 158"/>
                <a:gd name="T42" fmla="*/ 5 w 46"/>
                <a:gd name="T43" fmla="*/ 60 h 158"/>
                <a:gd name="T44" fmla="*/ 1 w 46"/>
                <a:gd name="T45" fmla="*/ 61 h 158"/>
                <a:gd name="T46" fmla="*/ 0 w 46"/>
                <a:gd name="T47" fmla="*/ 62 h 158"/>
                <a:gd name="T48" fmla="*/ 1 w 46"/>
                <a:gd name="T49" fmla="*/ 61 h 158"/>
                <a:gd name="T50" fmla="*/ 5 w 46"/>
                <a:gd name="T51" fmla="*/ 60 h 158"/>
                <a:gd name="T52" fmla="*/ 11 w 46"/>
                <a:gd name="T53" fmla="*/ 62 h 158"/>
                <a:gd name="T54" fmla="*/ 5 w 46"/>
                <a:gd name="T55" fmla="*/ 60 h 158"/>
                <a:gd name="T56" fmla="*/ 10 w 46"/>
                <a:gd name="T57" fmla="*/ 0 h 158"/>
                <a:gd name="T58" fmla="*/ 11 w 46"/>
                <a:gd name="T59" fmla="*/ 7 h 158"/>
                <a:gd name="T60" fmla="*/ 15 w 46"/>
                <a:gd name="T61" fmla="*/ 61 h 158"/>
                <a:gd name="T62" fmla="*/ 11 w 46"/>
                <a:gd name="T63" fmla="*/ 7 h 158"/>
                <a:gd name="T64" fmla="*/ 10 w 46"/>
                <a:gd name="T65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" h="158">
                  <a:moveTo>
                    <a:pt x="44" y="157"/>
                  </a:moveTo>
                  <a:cubicBezTo>
                    <a:pt x="45" y="158"/>
                    <a:pt x="45" y="158"/>
                    <a:pt x="46" y="158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5" y="158"/>
                    <a:pt x="45" y="158"/>
                    <a:pt x="44" y="157"/>
                  </a:cubicBezTo>
                  <a:moveTo>
                    <a:pt x="19" y="101"/>
                  </a:moveTo>
                  <a:cubicBezTo>
                    <a:pt x="19" y="101"/>
                    <a:pt x="19" y="101"/>
                    <a:pt x="19" y="101"/>
                  </a:cubicBezTo>
                  <a:cubicBezTo>
                    <a:pt x="19" y="101"/>
                    <a:pt x="19" y="101"/>
                    <a:pt x="19" y="101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01"/>
                    <a:pt x="19" y="101"/>
                    <a:pt x="19" y="101"/>
                  </a:cubicBezTo>
                  <a:moveTo>
                    <a:pt x="16" y="68"/>
                  </a:moveTo>
                  <a:cubicBezTo>
                    <a:pt x="16" y="69"/>
                    <a:pt x="16" y="69"/>
                    <a:pt x="16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8"/>
                    <a:pt x="16" y="68"/>
                    <a:pt x="16" y="68"/>
                  </a:cubicBezTo>
                  <a:moveTo>
                    <a:pt x="11" y="62"/>
                  </a:move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moveTo>
                    <a:pt x="11" y="62"/>
                  </a:move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moveTo>
                    <a:pt x="5" y="60"/>
                  </a:moveTo>
                  <a:cubicBezTo>
                    <a:pt x="4" y="60"/>
                    <a:pt x="2" y="61"/>
                    <a:pt x="1" y="6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2" y="61"/>
                    <a:pt x="4" y="60"/>
                    <a:pt x="5" y="60"/>
                  </a:cubicBezTo>
                  <a:cubicBezTo>
                    <a:pt x="7" y="60"/>
                    <a:pt x="9" y="61"/>
                    <a:pt x="11" y="62"/>
                  </a:cubicBezTo>
                  <a:cubicBezTo>
                    <a:pt x="9" y="61"/>
                    <a:pt x="7" y="60"/>
                    <a:pt x="5" y="60"/>
                  </a:cubicBezTo>
                  <a:moveTo>
                    <a:pt x="10" y="0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任意多边形: 形状 97"/>
            <p:cNvSpPr>
              <a:spLocks/>
            </p:cNvSpPr>
            <p:nvPr/>
          </p:nvSpPr>
          <p:spPr bwMode="auto">
            <a:xfrm>
              <a:off x="3344863" y="2792413"/>
              <a:ext cx="103188" cy="30162"/>
            </a:xfrm>
            <a:custGeom>
              <a:avLst/>
              <a:gdLst>
                <a:gd name="T0" fmla="*/ 0 w 28"/>
                <a:gd name="T1" fmla="*/ 0 h 8"/>
                <a:gd name="T2" fmla="*/ 0 w 28"/>
                <a:gd name="T3" fmla="*/ 0 h 8"/>
                <a:gd name="T4" fmla="*/ 28 w 28"/>
                <a:gd name="T5" fmla="*/ 8 h 8"/>
                <a:gd name="T6" fmla="*/ 28 w 28"/>
                <a:gd name="T7" fmla="*/ 7 h 8"/>
                <a:gd name="T8" fmla="*/ 18 w 28"/>
                <a:gd name="T9" fmla="*/ 6 h 8"/>
                <a:gd name="T10" fmla="*/ 0 w 28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" y="6"/>
                    <a:pt x="18" y="8"/>
                    <a:pt x="28" y="8"/>
                  </a:cubicBezTo>
                  <a:cubicBezTo>
                    <a:pt x="28" y="8"/>
                    <a:pt x="28" y="7"/>
                    <a:pt x="28" y="7"/>
                  </a:cubicBezTo>
                  <a:cubicBezTo>
                    <a:pt x="25" y="7"/>
                    <a:pt x="22" y="7"/>
                    <a:pt x="18" y="6"/>
                  </a:cubicBezTo>
                  <a:cubicBezTo>
                    <a:pt x="11" y="4"/>
                    <a:pt x="5" y="2"/>
                    <a:pt x="0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任意多边形: 形状 98"/>
            <p:cNvSpPr>
              <a:spLocks noEditPoints="1"/>
            </p:cNvSpPr>
            <p:nvPr/>
          </p:nvSpPr>
          <p:spPr bwMode="auto">
            <a:xfrm>
              <a:off x="3211513" y="2208213"/>
              <a:ext cx="239713" cy="611187"/>
            </a:xfrm>
            <a:custGeom>
              <a:avLst/>
              <a:gdLst>
                <a:gd name="T0" fmla="*/ 35 w 65"/>
                <a:gd name="T1" fmla="*/ 24 h 165"/>
                <a:gd name="T2" fmla="*/ 36 w 65"/>
                <a:gd name="T3" fmla="*/ 25 h 165"/>
                <a:gd name="T4" fmla="*/ 36 w 65"/>
                <a:gd name="T5" fmla="*/ 25 h 165"/>
                <a:gd name="T6" fmla="*/ 35 w 65"/>
                <a:gd name="T7" fmla="*/ 24 h 165"/>
                <a:gd name="T8" fmla="*/ 44 w 65"/>
                <a:gd name="T9" fmla="*/ 144 h 165"/>
                <a:gd name="T10" fmla="*/ 43 w 65"/>
                <a:gd name="T11" fmla="*/ 143 h 165"/>
                <a:gd name="T12" fmla="*/ 29 w 65"/>
                <a:gd name="T13" fmla="*/ 127 h 165"/>
                <a:gd name="T14" fmla="*/ 27 w 65"/>
                <a:gd name="T15" fmla="*/ 117 h 165"/>
                <a:gd name="T16" fmla="*/ 28 w 65"/>
                <a:gd name="T17" fmla="*/ 116 h 165"/>
                <a:gd name="T18" fmla="*/ 29 w 65"/>
                <a:gd name="T19" fmla="*/ 117 h 165"/>
                <a:gd name="T20" fmla="*/ 31 w 65"/>
                <a:gd name="T21" fmla="*/ 126 h 165"/>
                <a:gd name="T22" fmla="*/ 44 w 65"/>
                <a:gd name="T23" fmla="*/ 142 h 165"/>
                <a:gd name="T24" fmla="*/ 44 w 65"/>
                <a:gd name="T25" fmla="*/ 143 h 165"/>
                <a:gd name="T26" fmla="*/ 44 w 65"/>
                <a:gd name="T27" fmla="*/ 144 h 165"/>
                <a:gd name="T28" fmla="*/ 43 w 65"/>
                <a:gd name="T29" fmla="*/ 110 h 165"/>
                <a:gd name="T30" fmla="*/ 36 w 65"/>
                <a:gd name="T31" fmla="*/ 107 h 165"/>
                <a:gd name="T32" fmla="*/ 43 w 65"/>
                <a:gd name="T33" fmla="*/ 104 h 165"/>
                <a:gd name="T34" fmla="*/ 51 w 65"/>
                <a:gd name="T35" fmla="*/ 107 h 165"/>
                <a:gd name="T36" fmla="*/ 43 w 65"/>
                <a:gd name="T37" fmla="*/ 110 h 165"/>
                <a:gd name="T38" fmla="*/ 14 w 65"/>
                <a:gd name="T39" fmla="*/ 11 h 165"/>
                <a:gd name="T40" fmla="*/ 17 w 65"/>
                <a:gd name="T41" fmla="*/ 25 h 165"/>
                <a:gd name="T42" fmla="*/ 5 w 65"/>
                <a:gd name="T43" fmla="*/ 61 h 165"/>
                <a:gd name="T44" fmla="*/ 6 w 65"/>
                <a:gd name="T45" fmla="*/ 68 h 165"/>
                <a:gd name="T46" fmla="*/ 6 w 65"/>
                <a:gd name="T47" fmla="*/ 69 h 165"/>
                <a:gd name="T48" fmla="*/ 8 w 65"/>
                <a:gd name="T49" fmla="*/ 73 h 165"/>
                <a:gd name="T50" fmla="*/ 9 w 65"/>
                <a:gd name="T51" fmla="*/ 101 h 165"/>
                <a:gd name="T52" fmla="*/ 11 w 65"/>
                <a:gd name="T53" fmla="*/ 132 h 165"/>
                <a:gd name="T54" fmla="*/ 36 w 65"/>
                <a:gd name="T55" fmla="*/ 158 h 165"/>
                <a:gd name="T56" fmla="*/ 36 w 65"/>
                <a:gd name="T57" fmla="*/ 158 h 165"/>
                <a:gd name="T58" fmla="*/ 36 w 65"/>
                <a:gd name="T59" fmla="*/ 158 h 165"/>
                <a:gd name="T60" fmla="*/ 54 w 65"/>
                <a:gd name="T61" fmla="*/ 164 h 165"/>
                <a:gd name="T62" fmla="*/ 64 w 65"/>
                <a:gd name="T63" fmla="*/ 165 h 165"/>
                <a:gd name="T64" fmla="*/ 63 w 65"/>
                <a:gd name="T65" fmla="*/ 139 h 165"/>
                <a:gd name="T66" fmla="*/ 58 w 65"/>
                <a:gd name="T67" fmla="*/ 127 h 165"/>
                <a:gd name="T68" fmla="*/ 57 w 65"/>
                <a:gd name="T69" fmla="*/ 125 h 165"/>
                <a:gd name="T70" fmla="*/ 58 w 65"/>
                <a:gd name="T71" fmla="*/ 124 h 165"/>
                <a:gd name="T72" fmla="*/ 58 w 65"/>
                <a:gd name="T73" fmla="*/ 124 h 165"/>
                <a:gd name="T74" fmla="*/ 59 w 65"/>
                <a:gd name="T75" fmla="*/ 125 h 165"/>
                <a:gd name="T76" fmla="*/ 60 w 65"/>
                <a:gd name="T77" fmla="*/ 126 h 165"/>
                <a:gd name="T78" fmla="*/ 61 w 65"/>
                <a:gd name="T79" fmla="*/ 128 h 165"/>
                <a:gd name="T80" fmla="*/ 53 w 65"/>
                <a:gd name="T81" fmla="*/ 94 h 165"/>
                <a:gd name="T82" fmla="*/ 43 w 65"/>
                <a:gd name="T83" fmla="*/ 99 h 165"/>
                <a:gd name="T84" fmla="*/ 32 w 65"/>
                <a:gd name="T85" fmla="*/ 87 h 165"/>
                <a:gd name="T86" fmla="*/ 43 w 65"/>
                <a:gd name="T87" fmla="*/ 76 h 165"/>
                <a:gd name="T88" fmla="*/ 49 w 65"/>
                <a:gd name="T89" fmla="*/ 77 h 165"/>
                <a:gd name="T90" fmla="*/ 45 w 65"/>
                <a:gd name="T91" fmla="*/ 60 h 165"/>
                <a:gd name="T92" fmla="*/ 33 w 65"/>
                <a:gd name="T93" fmla="*/ 60 h 165"/>
                <a:gd name="T94" fmla="*/ 33 w 65"/>
                <a:gd name="T95" fmla="*/ 56 h 165"/>
                <a:gd name="T96" fmla="*/ 44 w 65"/>
                <a:gd name="T97" fmla="*/ 56 h 165"/>
                <a:gd name="T98" fmla="*/ 38 w 65"/>
                <a:gd name="T99" fmla="*/ 30 h 165"/>
                <a:gd name="T100" fmla="*/ 26 w 65"/>
                <a:gd name="T101" fmla="*/ 21 h 165"/>
                <a:gd name="T102" fmla="*/ 14 w 65"/>
                <a:gd name="T103" fmla="*/ 11 h 165"/>
                <a:gd name="T104" fmla="*/ 0 w 65"/>
                <a:gd name="T105" fmla="*/ 0 h 165"/>
                <a:gd name="T106" fmla="*/ 0 w 65"/>
                <a:gd name="T107" fmla="*/ 0 h 165"/>
                <a:gd name="T108" fmla="*/ 1 w 65"/>
                <a:gd name="T109" fmla="*/ 7 h 165"/>
                <a:gd name="T110" fmla="*/ 0 w 65"/>
                <a:gd name="T111" fmla="*/ 0 h 165"/>
                <a:gd name="T112" fmla="*/ 0 w 65"/>
                <a:gd name="T113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5" h="165">
                  <a:moveTo>
                    <a:pt x="35" y="24"/>
                  </a:moveTo>
                  <a:cubicBezTo>
                    <a:pt x="35" y="24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5" y="24"/>
                    <a:pt x="35" y="24"/>
                  </a:cubicBezTo>
                  <a:moveTo>
                    <a:pt x="44" y="144"/>
                  </a:moveTo>
                  <a:cubicBezTo>
                    <a:pt x="43" y="144"/>
                    <a:pt x="43" y="144"/>
                    <a:pt x="43" y="143"/>
                  </a:cubicBezTo>
                  <a:cubicBezTo>
                    <a:pt x="35" y="139"/>
                    <a:pt x="31" y="132"/>
                    <a:pt x="29" y="127"/>
                  </a:cubicBezTo>
                  <a:cubicBezTo>
                    <a:pt x="27" y="121"/>
                    <a:pt x="27" y="117"/>
                    <a:pt x="27" y="117"/>
                  </a:cubicBezTo>
                  <a:cubicBezTo>
                    <a:pt x="27" y="116"/>
                    <a:pt x="28" y="116"/>
                    <a:pt x="28" y="116"/>
                  </a:cubicBezTo>
                  <a:cubicBezTo>
                    <a:pt x="29" y="116"/>
                    <a:pt x="29" y="116"/>
                    <a:pt x="29" y="117"/>
                  </a:cubicBezTo>
                  <a:cubicBezTo>
                    <a:pt x="29" y="117"/>
                    <a:pt x="29" y="121"/>
                    <a:pt x="31" y="126"/>
                  </a:cubicBezTo>
                  <a:cubicBezTo>
                    <a:pt x="33" y="131"/>
                    <a:pt x="37" y="137"/>
                    <a:pt x="44" y="142"/>
                  </a:cubicBezTo>
                  <a:cubicBezTo>
                    <a:pt x="45" y="142"/>
                    <a:pt x="45" y="143"/>
                    <a:pt x="44" y="143"/>
                  </a:cubicBezTo>
                  <a:cubicBezTo>
                    <a:pt x="44" y="143"/>
                    <a:pt x="44" y="144"/>
                    <a:pt x="44" y="144"/>
                  </a:cubicBezTo>
                  <a:moveTo>
                    <a:pt x="43" y="110"/>
                  </a:moveTo>
                  <a:cubicBezTo>
                    <a:pt x="39" y="110"/>
                    <a:pt x="36" y="109"/>
                    <a:pt x="36" y="107"/>
                  </a:cubicBezTo>
                  <a:cubicBezTo>
                    <a:pt x="36" y="106"/>
                    <a:pt x="39" y="104"/>
                    <a:pt x="43" y="104"/>
                  </a:cubicBezTo>
                  <a:cubicBezTo>
                    <a:pt x="48" y="104"/>
                    <a:pt x="51" y="106"/>
                    <a:pt x="51" y="107"/>
                  </a:cubicBezTo>
                  <a:cubicBezTo>
                    <a:pt x="51" y="109"/>
                    <a:pt x="48" y="110"/>
                    <a:pt x="43" y="110"/>
                  </a:cubicBezTo>
                  <a:moveTo>
                    <a:pt x="14" y="11"/>
                  </a:moveTo>
                  <a:cubicBezTo>
                    <a:pt x="16" y="15"/>
                    <a:pt x="17" y="19"/>
                    <a:pt x="17" y="25"/>
                  </a:cubicBezTo>
                  <a:cubicBezTo>
                    <a:pt x="18" y="44"/>
                    <a:pt x="8" y="57"/>
                    <a:pt x="5" y="61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7" y="71"/>
                    <a:pt x="8" y="73"/>
                    <a:pt x="8" y="73"/>
                  </a:cubicBezTo>
                  <a:cubicBezTo>
                    <a:pt x="9" y="101"/>
                    <a:pt x="9" y="101"/>
                    <a:pt x="9" y="101"/>
                  </a:cubicBezTo>
                  <a:cubicBezTo>
                    <a:pt x="11" y="132"/>
                    <a:pt x="11" y="132"/>
                    <a:pt x="11" y="132"/>
                  </a:cubicBezTo>
                  <a:cubicBezTo>
                    <a:pt x="11" y="132"/>
                    <a:pt x="15" y="148"/>
                    <a:pt x="36" y="158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41" y="160"/>
                    <a:pt x="47" y="162"/>
                    <a:pt x="54" y="164"/>
                  </a:cubicBezTo>
                  <a:cubicBezTo>
                    <a:pt x="58" y="165"/>
                    <a:pt x="61" y="165"/>
                    <a:pt x="64" y="165"/>
                  </a:cubicBezTo>
                  <a:cubicBezTo>
                    <a:pt x="65" y="157"/>
                    <a:pt x="65" y="148"/>
                    <a:pt x="63" y="139"/>
                  </a:cubicBezTo>
                  <a:cubicBezTo>
                    <a:pt x="61" y="134"/>
                    <a:pt x="59" y="129"/>
                    <a:pt x="58" y="127"/>
                  </a:cubicBezTo>
                  <a:cubicBezTo>
                    <a:pt x="58" y="126"/>
                    <a:pt x="57" y="125"/>
                    <a:pt x="57" y="125"/>
                  </a:cubicBezTo>
                  <a:cubicBezTo>
                    <a:pt x="57" y="125"/>
                    <a:pt x="57" y="124"/>
                    <a:pt x="58" y="124"/>
                  </a:cubicBezTo>
                  <a:cubicBezTo>
                    <a:pt x="58" y="124"/>
                    <a:pt x="58" y="124"/>
                    <a:pt x="58" y="124"/>
                  </a:cubicBezTo>
                  <a:cubicBezTo>
                    <a:pt x="59" y="124"/>
                    <a:pt x="59" y="124"/>
                    <a:pt x="59" y="125"/>
                  </a:cubicBezTo>
                  <a:cubicBezTo>
                    <a:pt x="59" y="125"/>
                    <a:pt x="59" y="125"/>
                    <a:pt x="60" y="126"/>
                  </a:cubicBezTo>
                  <a:cubicBezTo>
                    <a:pt x="60" y="127"/>
                    <a:pt x="60" y="127"/>
                    <a:pt x="61" y="128"/>
                  </a:cubicBezTo>
                  <a:cubicBezTo>
                    <a:pt x="58" y="117"/>
                    <a:pt x="55" y="105"/>
                    <a:pt x="53" y="94"/>
                  </a:cubicBezTo>
                  <a:cubicBezTo>
                    <a:pt x="51" y="97"/>
                    <a:pt x="47" y="99"/>
                    <a:pt x="43" y="99"/>
                  </a:cubicBezTo>
                  <a:cubicBezTo>
                    <a:pt x="37" y="99"/>
                    <a:pt x="32" y="94"/>
                    <a:pt x="32" y="87"/>
                  </a:cubicBezTo>
                  <a:cubicBezTo>
                    <a:pt x="32" y="81"/>
                    <a:pt x="37" y="76"/>
                    <a:pt x="43" y="76"/>
                  </a:cubicBezTo>
                  <a:cubicBezTo>
                    <a:pt x="45" y="76"/>
                    <a:pt x="47" y="76"/>
                    <a:pt x="49" y="77"/>
                  </a:cubicBezTo>
                  <a:cubicBezTo>
                    <a:pt x="48" y="71"/>
                    <a:pt x="46" y="66"/>
                    <a:pt x="45" y="60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2" y="47"/>
                    <a:pt x="40" y="39"/>
                    <a:pt x="38" y="30"/>
                  </a:cubicBezTo>
                  <a:cubicBezTo>
                    <a:pt x="34" y="27"/>
                    <a:pt x="30" y="24"/>
                    <a:pt x="26" y="21"/>
                  </a:cubicBezTo>
                  <a:cubicBezTo>
                    <a:pt x="21" y="18"/>
                    <a:pt x="17" y="14"/>
                    <a:pt x="14" y="1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7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任意多边形: 形状 99"/>
            <p:cNvSpPr>
              <a:spLocks/>
            </p:cNvSpPr>
            <p:nvPr/>
          </p:nvSpPr>
          <p:spPr bwMode="auto">
            <a:xfrm>
              <a:off x="3133726" y="2430463"/>
              <a:ext cx="111125" cy="150812"/>
            </a:xfrm>
            <a:custGeom>
              <a:avLst/>
              <a:gdLst>
                <a:gd name="T0" fmla="*/ 16 w 30"/>
                <a:gd name="T1" fmla="*/ 0 h 41"/>
                <a:gd name="T2" fmla="*/ 12 w 30"/>
                <a:gd name="T3" fmla="*/ 1 h 41"/>
                <a:gd name="T4" fmla="*/ 11 w 30"/>
                <a:gd name="T5" fmla="*/ 2 h 41"/>
                <a:gd name="T6" fmla="*/ 30 w 30"/>
                <a:gd name="T7" fmla="*/ 41 h 41"/>
                <a:gd name="T8" fmla="*/ 30 w 30"/>
                <a:gd name="T9" fmla="*/ 41 h 41"/>
                <a:gd name="T10" fmla="*/ 29 w 30"/>
                <a:gd name="T11" fmla="*/ 13 h 41"/>
                <a:gd name="T12" fmla="*/ 27 w 30"/>
                <a:gd name="T13" fmla="*/ 9 h 41"/>
                <a:gd name="T14" fmla="*/ 27 w 30"/>
                <a:gd name="T15" fmla="*/ 9 h 41"/>
                <a:gd name="T16" fmla="*/ 27 w 30"/>
                <a:gd name="T17" fmla="*/ 9 h 41"/>
                <a:gd name="T18" fmla="*/ 22 w 30"/>
                <a:gd name="T19" fmla="*/ 2 h 41"/>
                <a:gd name="T20" fmla="*/ 22 w 30"/>
                <a:gd name="T21" fmla="*/ 2 h 41"/>
                <a:gd name="T22" fmla="*/ 22 w 30"/>
                <a:gd name="T23" fmla="*/ 2 h 41"/>
                <a:gd name="T24" fmla="*/ 22 w 30"/>
                <a:gd name="T25" fmla="*/ 2 h 41"/>
                <a:gd name="T26" fmla="*/ 22 w 30"/>
                <a:gd name="T27" fmla="*/ 2 h 41"/>
                <a:gd name="T28" fmla="*/ 16 w 30"/>
                <a:gd name="T2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41">
                  <a:moveTo>
                    <a:pt x="16" y="0"/>
                  </a:moveTo>
                  <a:cubicBezTo>
                    <a:pt x="15" y="0"/>
                    <a:pt x="13" y="1"/>
                    <a:pt x="12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0" y="8"/>
                    <a:pt x="3" y="40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8" y="11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6" y="7"/>
                    <a:pt x="24" y="4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0" y="1"/>
                    <a:pt x="18" y="0"/>
                    <a:pt x="16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任意多边形: 形状 100"/>
            <p:cNvSpPr>
              <a:spLocks/>
            </p:cNvSpPr>
            <p:nvPr/>
          </p:nvSpPr>
          <p:spPr bwMode="auto">
            <a:xfrm>
              <a:off x="3211513" y="2208213"/>
              <a:ext cx="66675" cy="225425"/>
            </a:xfrm>
            <a:custGeom>
              <a:avLst/>
              <a:gdLst>
                <a:gd name="T0" fmla="*/ 0 w 18"/>
                <a:gd name="T1" fmla="*/ 0 h 61"/>
                <a:gd name="T2" fmla="*/ 0 w 18"/>
                <a:gd name="T3" fmla="*/ 0 h 61"/>
                <a:gd name="T4" fmla="*/ 0 w 18"/>
                <a:gd name="T5" fmla="*/ 0 h 61"/>
                <a:gd name="T6" fmla="*/ 1 w 18"/>
                <a:gd name="T7" fmla="*/ 7 h 61"/>
                <a:gd name="T8" fmla="*/ 5 w 18"/>
                <a:gd name="T9" fmla="*/ 61 h 61"/>
                <a:gd name="T10" fmla="*/ 5 w 18"/>
                <a:gd name="T11" fmla="*/ 61 h 61"/>
                <a:gd name="T12" fmla="*/ 5 w 18"/>
                <a:gd name="T13" fmla="*/ 61 h 61"/>
                <a:gd name="T14" fmla="*/ 17 w 18"/>
                <a:gd name="T15" fmla="*/ 25 h 61"/>
                <a:gd name="T16" fmla="*/ 14 w 18"/>
                <a:gd name="T17" fmla="*/ 11 h 61"/>
                <a:gd name="T18" fmla="*/ 11 w 18"/>
                <a:gd name="T19" fmla="*/ 9 h 61"/>
                <a:gd name="T20" fmla="*/ 2 w 18"/>
                <a:gd name="T21" fmla="*/ 0 h 61"/>
                <a:gd name="T22" fmla="*/ 0 w 18"/>
                <a:gd name="T2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8" y="57"/>
                    <a:pt x="18" y="44"/>
                    <a:pt x="17" y="25"/>
                  </a:cubicBezTo>
                  <a:cubicBezTo>
                    <a:pt x="17" y="19"/>
                    <a:pt x="16" y="15"/>
                    <a:pt x="14" y="11"/>
                  </a:cubicBezTo>
                  <a:cubicBezTo>
                    <a:pt x="13" y="10"/>
                    <a:pt x="12" y="10"/>
                    <a:pt x="11" y="9"/>
                  </a:cubicBezTo>
                  <a:cubicBezTo>
                    <a:pt x="7" y="5"/>
                    <a:pt x="3" y="2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任意多边形: 形状 101"/>
            <p:cNvSpPr>
              <a:spLocks noEditPoints="1"/>
            </p:cNvSpPr>
            <p:nvPr/>
          </p:nvSpPr>
          <p:spPr bwMode="auto">
            <a:xfrm>
              <a:off x="3219451" y="2208213"/>
              <a:ext cx="125413" cy="92075"/>
            </a:xfrm>
            <a:custGeom>
              <a:avLst/>
              <a:gdLst>
                <a:gd name="T0" fmla="*/ 0 w 34"/>
                <a:gd name="T1" fmla="*/ 0 h 25"/>
                <a:gd name="T2" fmla="*/ 33 w 34"/>
                <a:gd name="T3" fmla="*/ 24 h 25"/>
                <a:gd name="T4" fmla="*/ 34 w 34"/>
                <a:gd name="T5" fmla="*/ 25 h 25"/>
                <a:gd name="T6" fmla="*/ 27 w 34"/>
                <a:gd name="T7" fmla="*/ 1 h 25"/>
                <a:gd name="T8" fmla="*/ 0 w 34"/>
                <a:gd name="T9" fmla="*/ 0 h 25"/>
                <a:gd name="T10" fmla="*/ 0 w 34"/>
                <a:gd name="T11" fmla="*/ 0 h 25"/>
                <a:gd name="T12" fmla="*/ 9 w 34"/>
                <a:gd name="T13" fmla="*/ 9 h 25"/>
                <a:gd name="T14" fmla="*/ 0 w 34"/>
                <a:gd name="T15" fmla="*/ 0 h 25"/>
                <a:gd name="T16" fmla="*/ 0 w 34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5">
                  <a:moveTo>
                    <a:pt x="0" y="0"/>
                  </a:moveTo>
                  <a:cubicBezTo>
                    <a:pt x="9" y="9"/>
                    <a:pt x="21" y="17"/>
                    <a:pt x="33" y="24"/>
                  </a:cubicBezTo>
                  <a:cubicBezTo>
                    <a:pt x="33" y="24"/>
                    <a:pt x="34" y="25"/>
                    <a:pt x="34" y="25"/>
                  </a:cubicBezTo>
                  <a:cubicBezTo>
                    <a:pt x="32" y="17"/>
                    <a:pt x="30" y="9"/>
                    <a:pt x="27" y="1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1" y="2"/>
                    <a:pt x="5" y="5"/>
                    <a:pt x="9" y="9"/>
                  </a:cubicBezTo>
                  <a:cubicBezTo>
                    <a:pt x="4" y="4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任意多边形: 形状 102"/>
            <p:cNvSpPr>
              <a:spLocks/>
            </p:cNvSpPr>
            <p:nvPr/>
          </p:nvSpPr>
          <p:spPr bwMode="auto">
            <a:xfrm>
              <a:off x="3219451" y="2208213"/>
              <a:ext cx="131763" cy="111125"/>
            </a:xfrm>
            <a:custGeom>
              <a:avLst/>
              <a:gdLst>
                <a:gd name="T0" fmla="*/ 0 w 36"/>
                <a:gd name="T1" fmla="*/ 0 h 30"/>
                <a:gd name="T2" fmla="*/ 9 w 36"/>
                <a:gd name="T3" fmla="*/ 9 h 30"/>
                <a:gd name="T4" fmla="*/ 12 w 36"/>
                <a:gd name="T5" fmla="*/ 11 h 30"/>
                <a:gd name="T6" fmla="*/ 24 w 36"/>
                <a:gd name="T7" fmla="*/ 21 h 30"/>
                <a:gd name="T8" fmla="*/ 36 w 36"/>
                <a:gd name="T9" fmla="*/ 30 h 30"/>
                <a:gd name="T10" fmla="*/ 34 w 36"/>
                <a:gd name="T11" fmla="*/ 25 h 30"/>
                <a:gd name="T12" fmla="*/ 33 w 36"/>
                <a:gd name="T13" fmla="*/ 24 h 30"/>
                <a:gd name="T14" fmla="*/ 0 w 36"/>
                <a:gd name="T15" fmla="*/ 0 h 30"/>
                <a:gd name="T16" fmla="*/ 0 w 36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0">
                  <a:moveTo>
                    <a:pt x="0" y="0"/>
                  </a:moveTo>
                  <a:cubicBezTo>
                    <a:pt x="0" y="0"/>
                    <a:pt x="4" y="4"/>
                    <a:pt x="9" y="9"/>
                  </a:cubicBezTo>
                  <a:cubicBezTo>
                    <a:pt x="10" y="10"/>
                    <a:pt x="11" y="10"/>
                    <a:pt x="12" y="11"/>
                  </a:cubicBezTo>
                  <a:cubicBezTo>
                    <a:pt x="15" y="14"/>
                    <a:pt x="19" y="18"/>
                    <a:pt x="24" y="21"/>
                  </a:cubicBezTo>
                  <a:cubicBezTo>
                    <a:pt x="28" y="24"/>
                    <a:pt x="32" y="27"/>
                    <a:pt x="36" y="30"/>
                  </a:cubicBezTo>
                  <a:cubicBezTo>
                    <a:pt x="35" y="28"/>
                    <a:pt x="35" y="27"/>
                    <a:pt x="34" y="25"/>
                  </a:cubicBezTo>
                  <a:cubicBezTo>
                    <a:pt x="34" y="25"/>
                    <a:pt x="33" y="24"/>
                    <a:pt x="33" y="24"/>
                  </a:cubicBezTo>
                  <a:cubicBezTo>
                    <a:pt x="21" y="17"/>
                    <a:pt x="9" y="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任意多边形: 形状 103"/>
            <p:cNvSpPr>
              <a:spLocks/>
            </p:cNvSpPr>
            <p:nvPr/>
          </p:nvSpPr>
          <p:spPr bwMode="auto">
            <a:xfrm>
              <a:off x="3422651" y="2667000"/>
              <a:ext cx="22225" cy="55562"/>
            </a:xfrm>
            <a:custGeom>
              <a:avLst/>
              <a:gdLst>
                <a:gd name="T0" fmla="*/ 1 w 6"/>
                <a:gd name="T1" fmla="*/ 0 h 15"/>
                <a:gd name="T2" fmla="*/ 1 w 6"/>
                <a:gd name="T3" fmla="*/ 0 h 15"/>
                <a:gd name="T4" fmla="*/ 0 w 6"/>
                <a:gd name="T5" fmla="*/ 1 h 15"/>
                <a:gd name="T6" fmla="*/ 1 w 6"/>
                <a:gd name="T7" fmla="*/ 3 h 15"/>
                <a:gd name="T8" fmla="*/ 6 w 6"/>
                <a:gd name="T9" fmla="*/ 15 h 15"/>
                <a:gd name="T10" fmla="*/ 5 w 6"/>
                <a:gd name="T11" fmla="*/ 10 h 15"/>
                <a:gd name="T12" fmla="*/ 4 w 6"/>
                <a:gd name="T13" fmla="*/ 4 h 15"/>
                <a:gd name="T14" fmla="*/ 3 w 6"/>
                <a:gd name="T15" fmla="*/ 2 h 15"/>
                <a:gd name="T16" fmla="*/ 2 w 6"/>
                <a:gd name="T17" fmla="*/ 1 h 15"/>
                <a:gd name="T18" fmla="*/ 1 w 6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15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2" y="5"/>
                    <a:pt x="4" y="10"/>
                    <a:pt x="6" y="15"/>
                  </a:cubicBezTo>
                  <a:cubicBezTo>
                    <a:pt x="6" y="14"/>
                    <a:pt x="5" y="12"/>
                    <a:pt x="5" y="10"/>
                  </a:cubicBezTo>
                  <a:cubicBezTo>
                    <a:pt x="5" y="8"/>
                    <a:pt x="4" y="6"/>
                    <a:pt x="4" y="4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A122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任意多边形: 形状 104"/>
            <p:cNvSpPr>
              <a:spLocks/>
            </p:cNvSpPr>
            <p:nvPr/>
          </p:nvSpPr>
          <p:spPr bwMode="auto">
            <a:xfrm>
              <a:off x="3328988" y="2489200"/>
              <a:ext cx="77788" cy="85725"/>
            </a:xfrm>
            <a:custGeom>
              <a:avLst/>
              <a:gdLst>
                <a:gd name="T0" fmla="*/ 11 w 21"/>
                <a:gd name="T1" fmla="*/ 0 h 23"/>
                <a:gd name="T2" fmla="*/ 0 w 21"/>
                <a:gd name="T3" fmla="*/ 11 h 23"/>
                <a:gd name="T4" fmla="*/ 11 w 21"/>
                <a:gd name="T5" fmla="*/ 23 h 23"/>
                <a:gd name="T6" fmla="*/ 21 w 21"/>
                <a:gd name="T7" fmla="*/ 18 h 23"/>
                <a:gd name="T8" fmla="*/ 20 w 21"/>
                <a:gd name="T9" fmla="*/ 17 h 23"/>
                <a:gd name="T10" fmla="*/ 11 w 21"/>
                <a:gd name="T11" fmla="*/ 22 h 23"/>
                <a:gd name="T12" fmla="*/ 9 w 21"/>
                <a:gd name="T13" fmla="*/ 21 h 23"/>
                <a:gd name="T14" fmla="*/ 9 w 21"/>
                <a:gd name="T15" fmla="*/ 21 h 23"/>
                <a:gd name="T16" fmla="*/ 2 w 21"/>
                <a:gd name="T17" fmla="*/ 17 h 23"/>
                <a:gd name="T18" fmla="*/ 2 w 21"/>
                <a:gd name="T19" fmla="*/ 17 h 23"/>
                <a:gd name="T20" fmla="*/ 1 w 21"/>
                <a:gd name="T21" fmla="*/ 11 h 23"/>
                <a:gd name="T22" fmla="*/ 11 w 21"/>
                <a:gd name="T23" fmla="*/ 1 h 23"/>
                <a:gd name="T24" fmla="*/ 14 w 21"/>
                <a:gd name="T25" fmla="*/ 1 h 23"/>
                <a:gd name="T26" fmla="*/ 14 w 21"/>
                <a:gd name="T27" fmla="*/ 1 h 23"/>
                <a:gd name="T28" fmla="*/ 17 w 21"/>
                <a:gd name="T29" fmla="*/ 2 h 23"/>
                <a:gd name="T30" fmla="*/ 17 w 21"/>
                <a:gd name="T31" fmla="*/ 1 h 23"/>
                <a:gd name="T32" fmla="*/ 11 w 21"/>
                <a:gd name="T3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" h="23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5" y="23"/>
                    <a:pt x="19" y="21"/>
                    <a:pt x="21" y="18"/>
                  </a:cubicBezTo>
                  <a:cubicBezTo>
                    <a:pt x="21" y="18"/>
                    <a:pt x="20" y="17"/>
                    <a:pt x="20" y="17"/>
                  </a:cubicBezTo>
                  <a:cubicBezTo>
                    <a:pt x="19" y="20"/>
                    <a:pt x="15" y="22"/>
                    <a:pt x="11" y="22"/>
                  </a:cubicBezTo>
                  <a:cubicBezTo>
                    <a:pt x="11" y="22"/>
                    <a:pt x="10" y="22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6" y="21"/>
                    <a:pt x="4" y="19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5"/>
                    <a:pt x="1" y="13"/>
                    <a:pt x="1" y="11"/>
                  </a:cubicBezTo>
                  <a:cubicBezTo>
                    <a:pt x="1" y="5"/>
                    <a:pt x="6" y="1"/>
                    <a:pt x="11" y="1"/>
                  </a:cubicBezTo>
                  <a:cubicBezTo>
                    <a:pt x="12" y="1"/>
                    <a:pt x="13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6" y="2"/>
                    <a:pt x="17" y="2"/>
                  </a:cubicBezTo>
                  <a:cubicBezTo>
                    <a:pt x="17" y="2"/>
                    <a:pt x="17" y="1"/>
                    <a:pt x="17" y="1"/>
                  </a:cubicBezTo>
                  <a:cubicBezTo>
                    <a:pt x="15" y="0"/>
                    <a:pt x="13" y="0"/>
                    <a:pt x="11" y="0"/>
                  </a:cubicBezTo>
                </a:path>
              </a:pathLst>
            </a:custGeom>
            <a:solidFill>
              <a:srgbClr val="3B22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任意多边形: 形状 105"/>
            <p:cNvSpPr>
              <a:spLocks/>
            </p:cNvSpPr>
            <p:nvPr/>
          </p:nvSpPr>
          <p:spPr bwMode="auto">
            <a:xfrm>
              <a:off x="3336926" y="2497138"/>
              <a:ext cx="44450" cy="50800"/>
            </a:xfrm>
            <a:custGeom>
              <a:avLst/>
              <a:gdLst>
                <a:gd name="T0" fmla="*/ 9 w 12"/>
                <a:gd name="T1" fmla="*/ 0 h 14"/>
                <a:gd name="T2" fmla="*/ 0 w 12"/>
                <a:gd name="T3" fmla="*/ 9 h 14"/>
                <a:gd name="T4" fmla="*/ 1 w 12"/>
                <a:gd name="T5" fmla="*/ 14 h 14"/>
                <a:gd name="T6" fmla="*/ 12 w 12"/>
                <a:gd name="T7" fmla="*/ 0 h 14"/>
                <a:gd name="T8" fmla="*/ 9 w 12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1"/>
                    <a:pt x="0" y="12"/>
                    <a:pt x="1" y="1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0" y="0"/>
                    <a:pt x="9" y="0"/>
                  </a:cubicBezTo>
                </a:path>
              </a:pathLst>
            </a:custGeom>
            <a:solidFill>
              <a:srgbClr val="BD8B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任意多边形: 形状 106"/>
            <p:cNvSpPr>
              <a:spLocks/>
            </p:cNvSpPr>
            <p:nvPr/>
          </p:nvSpPr>
          <p:spPr bwMode="auto">
            <a:xfrm>
              <a:off x="3333751" y="2492375"/>
              <a:ext cx="47625" cy="60325"/>
            </a:xfrm>
            <a:custGeom>
              <a:avLst/>
              <a:gdLst>
                <a:gd name="T0" fmla="*/ 10 w 13"/>
                <a:gd name="T1" fmla="*/ 0 h 16"/>
                <a:gd name="T2" fmla="*/ 0 w 13"/>
                <a:gd name="T3" fmla="*/ 10 h 16"/>
                <a:gd name="T4" fmla="*/ 1 w 13"/>
                <a:gd name="T5" fmla="*/ 16 h 16"/>
                <a:gd name="T6" fmla="*/ 1 w 13"/>
                <a:gd name="T7" fmla="*/ 16 h 16"/>
                <a:gd name="T8" fmla="*/ 1 w 13"/>
                <a:gd name="T9" fmla="*/ 16 h 16"/>
                <a:gd name="T10" fmla="*/ 2 w 13"/>
                <a:gd name="T11" fmla="*/ 15 h 16"/>
                <a:gd name="T12" fmla="*/ 1 w 13"/>
                <a:gd name="T13" fmla="*/ 10 h 16"/>
                <a:gd name="T14" fmla="*/ 10 w 13"/>
                <a:gd name="T15" fmla="*/ 1 h 16"/>
                <a:gd name="T16" fmla="*/ 13 w 13"/>
                <a:gd name="T17" fmla="*/ 1 h 16"/>
                <a:gd name="T18" fmla="*/ 13 w 13"/>
                <a:gd name="T19" fmla="*/ 0 h 16"/>
                <a:gd name="T20" fmla="*/ 10 w 13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16">
                  <a:moveTo>
                    <a:pt x="10" y="0"/>
                  </a:moveTo>
                  <a:cubicBezTo>
                    <a:pt x="5" y="0"/>
                    <a:pt x="0" y="4"/>
                    <a:pt x="0" y="10"/>
                  </a:cubicBezTo>
                  <a:cubicBezTo>
                    <a:pt x="0" y="12"/>
                    <a:pt x="0" y="14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3"/>
                    <a:pt x="1" y="12"/>
                    <a:pt x="1" y="10"/>
                  </a:cubicBezTo>
                  <a:cubicBezTo>
                    <a:pt x="1" y="5"/>
                    <a:pt x="5" y="1"/>
                    <a:pt x="10" y="1"/>
                  </a:cubicBezTo>
                  <a:cubicBezTo>
                    <a:pt x="11" y="1"/>
                    <a:pt x="12" y="1"/>
                    <a:pt x="13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0"/>
                    <a:pt x="10" y="0"/>
                  </a:cubicBezTo>
                </a:path>
              </a:pathLst>
            </a:custGeom>
            <a:solidFill>
              <a:srgbClr val="574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任意多边形: 形状 107"/>
            <p:cNvSpPr>
              <a:spLocks/>
            </p:cNvSpPr>
            <p:nvPr/>
          </p:nvSpPr>
          <p:spPr bwMode="auto">
            <a:xfrm>
              <a:off x="3340101" y="2497138"/>
              <a:ext cx="60325" cy="69850"/>
            </a:xfrm>
            <a:custGeom>
              <a:avLst/>
              <a:gdLst>
                <a:gd name="T0" fmla="*/ 11 w 16"/>
                <a:gd name="T1" fmla="*/ 0 h 19"/>
                <a:gd name="T2" fmla="*/ 0 w 16"/>
                <a:gd name="T3" fmla="*/ 14 h 19"/>
                <a:gd name="T4" fmla="*/ 7 w 16"/>
                <a:gd name="T5" fmla="*/ 19 h 19"/>
                <a:gd name="T6" fmla="*/ 16 w 16"/>
                <a:gd name="T7" fmla="*/ 7 h 19"/>
                <a:gd name="T8" fmla="*/ 14 w 16"/>
                <a:gd name="T9" fmla="*/ 2 h 19"/>
                <a:gd name="T10" fmla="*/ 11 w 16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9">
                  <a:moveTo>
                    <a:pt x="11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1" y="16"/>
                    <a:pt x="4" y="18"/>
                    <a:pt x="7" y="19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5"/>
                    <a:pt x="15" y="4"/>
                    <a:pt x="14" y="2"/>
                  </a:cubicBezTo>
                  <a:cubicBezTo>
                    <a:pt x="13" y="1"/>
                    <a:pt x="12" y="0"/>
                    <a:pt x="11" y="0"/>
                  </a:cubicBezTo>
                </a:path>
              </a:pathLst>
            </a:custGeom>
            <a:solidFill>
              <a:srgbClr val="BDA3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任意多边形: 形状 108"/>
            <p:cNvSpPr>
              <a:spLocks noEditPoints="1"/>
            </p:cNvSpPr>
            <p:nvPr/>
          </p:nvSpPr>
          <p:spPr bwMode="auto">
            <a:xfrm>
              <a:off x="3336926" y="2492375"/>
              <a:ext cx="55563" cy="74612"/>
            </a:xfrm>
            <a:custGeom>
              <a:avLst/>
              <a:gdLst>
                <a:gd name="T0" fmla="*/ 1 w 15"/>
                <a:gd name="T1" fmla="*/ 15 h 20"/>
                <a:gd name="T2" fmla="*/ 0 w 15"/>
                <a:gd name="T3" fmla="*/ 16 h 20"/>
                <a:gd name="T4" fmla="*/ 7 w 15"/>
                <a:gd name="T5" fmla="*/ 20 h 20"/>
                <a:gd name="T6" fmla="*/ 7 w 15"/>
                <a:gd name="T7" fmla="*/ 20 h 20"/>
                <a:gd name="T8" fmla="*/ 7 w 15"/>
                <a:gd name="T9" fmla="*/ 20 h 20"/>
                <a:gd name="T10" fmla="*/ 8 w 15"/>
                <a:gd name="T11" fmla="*/ 20 h 20"/>
                <a:gd name="T12" fmla="*/ 1 w 15"/>
                <a:gd name="T13" fmla="*/ 15 h 20"/>
                <a:gd name="T14" fmla="*/ 12 w 15"/>
                <a:gd name="T15" fmla="*/ 0 h 20"/>
                <a:gd name="T16" fmla="*/ 12 w 15"/>
                <a:gd name="T17" fmla="*/ 0 h 20"/>
                <a:gd name="T18" fmla="*/ 12 w 15"/>
                <a:gd name="T19" fmla="*/ 0 h 20"/>
                <a:gd name="T20" fmla="*/ 12 w 15"/>
                <a:gd name="T21" fmla="*/ 1 h 20"/>
                <a:gd name="T22" fmla="*/ 15 w 15"/>
                <a:gd name="T23" fmla="*/ 3 h 20"/>
                <a:gd name="T24" fmla="*/ 15 w 15"/>
                <a:gd name="T25" fmla="*/ 1 h 20"/>
                <a:gd name="T26" fmla="*/ 12 w 15"/>
                <a:gd name="T2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20">
                  <a:moveTo>
                    <a:pt x="1" y="15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2" y="18"/>
                    <a:pt x="4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5" y="19"/>
                    <a:pt x="2" y="17"/>
                    <a:pt x="1" y="15"/>
                  </a:cubicBezTo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1"/>
                    <a:pt x="14" y="2"/>
                    <a:pt x="15" y="3"/>
                  </a:cubicBezTo>
                  <a:cubicBezTo>
                    <a:pt x="15" y="2"/>
                    <a:pt x="15" y="2"/>
                    <a:pt x="15" y="1"/>
                  </a:cubicBezTo>
                  <a:cubicBezTo>
                    <a:pt x="14" y="1"/>
                    <a:pt x="13" y="0"/>
                    <a:pt x="12" y="0"/>
                  </a:cubicBezTo>
                </a:path>
              </a:pathLst>
            </a:custGeom>
            <a:solidFill>
              <a:srgbClr val="897F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任意多边形: 形状 109"/>
            <p:cNvSpPr>
              <a:spLocks/>
            </p:cNvSpPr>
            <p:nvPr/>
          </p:nvSpPr>
          <p:spPr bwMode="auto">
            <a:xfrm>
              <a:off x="3367088" y="2522538"/>
              <a:ext cx="36513" cy="44450"/>
            </a:xfrm>
            <a:custGeom>
              <a:avLst/>
              <a:gdLst>
                <a:gd name="T0" fmla="*/ 9 w 10"/>
                <a:gd name="T1" fmla="*/ 0 h 12"/>
                <a:gd name="T2" fmla="*/ 0 w 10"/>
                <a:gd name="T3" fmla="*/ 12 h 12"/>
                <a:gd name="T4" fmla="*/ 1 w 10"/>
                <a:gd name="T5" fmla="*/ 12 h 12"/>
                <a:gd name="T6" fmla="*/ 10 w 10"/>
                <a:gd name="T7" fmla="*/ 6 h 12"/>
                <a:gd name="T8" fmla="*/ 9 w 1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9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1" y="12"/>
                    <a:pt x="1" y="12"/>
                  </a:cubicBezTo>
                  <a:cubicBezTo>
                    <a:pt x="5" y="12"/>
                    <a:pt x="9" y="10"/>
                    <a:pt x="10" y="6"/>
                  </a:cubicBezTo>
                  <a:cubicBezTo>
                    <a:pt x="10" y="4"/>
                    <a:pt x="9" y="2"/>
                    <a:pt x="9" y="0"/>
                  </a:cubicBezTo>
                </a:path>
              </a:pathLst>
            </a:custGeom>
            <a:solidFill>
              <a:srgbClr val="BD8B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任意多边形: 形状 110"/>
            <p:cNvSpPr>
              <a:spLocks/>
            </p:cNvSpPr>
            <p:nvPr/>
          </p:nvSpPr>
          <p:spPr bwMode="auto">
            <a:xfrm>
              <a:off x="3362326" y="2544763"/>
              <a:ext cx="41275" cy="25400"/>
            </a:xfrm>
            <a:custGeom>
              <a:avLst/>
              <a:gdLst>
                <a:gd name="T0" fmla="*/ 11 w 11"/>
                <a:gd name="T1" fmla="*/ 0 h 7"/>
                <a:gd name="T2" fmla="*/ 2 w 11"/>
                <a:gd name="T3" fmla="*/ 6 h 7"/>
                <a:gd name="T4" fmla="*/ 1 w 11"/>
                <a:gd name="T5" fmla="*/ 6 h 7"/>
                <a:gd name="T6" fmla="*/ 0 w 11"/>
                <a:gd name="T7" fmla="*/ 6 h 7"/>
                <a:gd name="T8" fmla="*/ 2 w 11"/>
                <a:gd name="T9" fmla="*/ 7 h 7"/>
                <a:gd name="T10" fmla="*/ 11 w 11"/>
                <a:gd name="T11" fmla="*/ 2 h 7"/>
                <a:gd name="T12" fmla="*/ 11 w 11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7">
                  <a:moveTo>
                    <a:pt x="11" y="0"/>
                  </a:moveTo>
                  <a:cubicBezTo>
                    <a:pt x="10" y="4"/>
                    <a:pt x="6" y="6"/>
                    <a:pt x="2" y="6"/>
                  </a:cubicBezTo>
                  <a:cubicBezTo>
                    <a:pt x="2" y="6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6" y="7"/>
                    <a:pt x="10" y="5"/>
                    <a:pt x="11" y="2"/>
                  </a:cubicBezTo>
                  <a:cubicBezTo>
                    <a:pt x="11" y="1"/>
                    <a:pt x="11" y="1"/>
                    <a:pt x="11" y="0"/>
                  </a:cubicBezTo>
                </a:path>
              </a:pathLst>
            </a:custGeom>
            <a:solidFill>
              <a:srgbClr val="574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任意多边形: 形状 111"/>
            <p:cNvSpPr>
              <a:spLocks/>
            </p:cNvSpPr>
            <p:nvPr/>
          </p:nvSpPr>
          <p:spPr bwMode="auto">
            <a:xfrm>
              <a:off x="3311526" y="2636838"/>
              <a:ext cx="66675" cy="104775"/>
            </a:xfrm>
            <a:custGeom>
              <a:avLst/>
              <a:gdLst>
                <a:gd name="T0" fmla="*/ 1 w 18"/>
                <a:gd name="T1" fmla="*/ 0 h 28"/>
                <a:gd name="T2" fmla="*/ 0 w 18"/>
                <a:gd name="T3" fmla="*/ 1 h 28"/>
                <a:gd name="T4" fmla="*/ 2 w 18"/>
                <a:gd name="T5" fmla="*/ 11 h 28"/>
                <a:gd name="T6" fmla="*/ 16 w 18"/>
                <a:gd name="T7" fmla="*/ 27 h 28"/>
                <a:gd name="T8" fmla="*/ 17 w 18"/>
                <a:gd name="T9" fmla="*/ 28 h 28"/>
                <a:gd name="T10" fmla="*/ 17 w 18"/>
                <a:gd name="T11" fmla="*/ 27 h 28"/>
                <a:gd name="T12" fmla="*/ 17 w 18"/>
                <a:gd name="T13" fmla="*/ 26 h 28"/>
                <a:gd name="T14" fmla="*/ 4 w 18"/>
                <a:gd name="T15" fmla="*/ 10 h 28"/>
                <a:gd name="T16" fmla="*/ 2 w 18"/>
                <a:gd name="T17" fmla="*/ 1 h 28"/>
                <a:gd name="T18" fmla="*/ 1 w 18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8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5"/>
                    <a:pt x="2" y="11"/>
                  </a:cubicBezTo>
                  <a:cubicBezTo>
                    <a:pt x="4" y="16"/>
                    <a:pt x="8" y="23"/>
                    <a:pt x="16" y="27"/>
                  </a:cubicBezTo>
                  <a:cubicBezTo>
                    <a:pt x="16" y="28"/>
                    <a:pt x="16" y="28"/>
                    <a:pt x="17" y="28"/>
                  </a:cubicBezTo>
                  <a:cubicBezTo>
                    <a:pt x="17" y="28"/>
                    <a:pt x="17" y="27"/>
                    <a:pt x="17" y="27"/>
                  </a:cubicBezTo>
                  <a:cubicBezTo>
                    <a:pt x="18" y="27"/>
                    <a:pt x="18" y="26"/>
                    <a:pt x="17" y="26"/>
                  </a:cubicBezTo>
                  <a:cubicBezTo>
                    <a:pt x="10" y="21"/>
                    <a:pt x="6" y="15"/>
                    <a:pt x="4" y="10"/>
                  </a:cubicBezTo>
                  <a:cubicBezTo>
                    <a:pt x="2" y="5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椭圆 112"/>
            <p:cNvSpPr>
              <a:spLocks noChangeArrowheads="1"/>
            </p:cNvSpPr>
            <p:nvPr/>
          </p:nvSpPr>
          <p:spPr bwMode="auto">
            <a:xfrm>
              <a:off x="3344863" y="2592388"/>
              <a:ext cx="55563" cy="22225"/>
            </a:xfrm>
            <a:prstGeom prst="ellipse">
              <a:avLst/>
            </a:pr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任意多边形: 形状 113"/>
            <p:cNvSpPr>
              <a:spLocks/>
            </p:cNvSpPr>
            <p:nvPr/>
          </p:nvSpPr>
          <p:spPr bwMode="auto">
            <a:xfrm>
              <a:off x="3333751" y="2416175"/>
              <a:ext cx="44450" cy="14287"/>
            </a:xfrm>
            <a:custGeom>
              <a:avLst/>
              <a:gdLst>
                <a:gd name="T0" fmla="*/ 11 w 12"/>
                <a:gd name="T1" fmla="*/ 0 h 4"/>
                <a:gd name="T2" fmla="*/ 0 w 12"/>
                <a:gd name="T3" fmla="*/ 0 h 4"/>
                <a:gd name="T4" fmla="*/ 0 w 12"/>
                <a:gd name="T5" fmla="*/ 4 h 4"/>
                <a:gd name="T6" fmla="*/ 12 w 12"/>
                <a:gd name="T7" fmla="*/ 4 h 4"/>
                <a:gd name="T8" fmla="*/ 11 w 1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4">
                  <a:moveTo>
                    <a:pt x="1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3"/>
                    <a:pt x="11" y="2"/>
                    <a:pt x="11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任意多边形: 形状 114"/>
            <p:cNvSpPr>
              <a:spLocks/>
            </p:cNvSpPr>
            <p:nvPr/>
          </p:nvSpPr>
          <p:spPr bwMode="auto">
            <a:xfrm>
              <a:off x="3144838" y="2789238"/>
              <a:ext cx="200025" cy="325437"/>
            </a:xfrm>
            <a:custGeom>
              <a:avLst/>
              <a:gdLst>
                <a:gd name="T0" fmla="*/ 52 w 54"/>
                <a:gd name="T1" fmla="*/ 0 h 88"/>
                <a:gd name="T2" fmla="*/ 54 w 54"/>
                <a:gd name="T3" fmla="*/ 27 h 88"/>
                <a:gd name="T4" fmla="*/ 54 w 54"/>
                <a:gd name="T5" fmla="*/ 36 h 88"/>
                <a:gd name="T6" fmla="*/ 31 w 54"/>
                <a:gd name="T7" fmla="*/ 73 h 88"/>
                <a:gd name="T8" fmla="*/ 0 w 54"/>
                <a:gd name="T9" fmla="*/ 88 h 88"/>
                <a:gd name="T10" fmla="*/ 0 w 54"/>
                <a:gd name="T11" fmla="*/ 88 h 88"/>
                <a:gd name="T12" fmla="*/ 0 w 54"/>
                <a:gd name="T13" fmla="*/ 88 h 88"/>
                <a:gd name="T14" fmla="*/ 0 w 54"/>
                <a:gd name="T15" fmla="*/ 88 h 88"/>
                <a:gd name="T16" fmla="*/ 31 w 54"/>
                <a:gd name="T17" fmla="*/ 73 h 88"/>
                <a:gd name="T18" fmla="*/ 54 w 54"/>
                <a:gd name="T19" fmla="*/ 36 h 88"/>
                <a:gd name="T20" fmla="*/ 54 w 54"/>
                <a:gd name="T21" fmla="*/ 27 h 88"/>
                <a:gd name="T22" fmla="*/ 52 w 54"/>
                <a:gd name="T23" fmla="*/ 0 h 88"/>
                <a:gd name="T24" fmla="*/ 52 w 54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88">
                  <a:moveTo>
                    <a:pt x="52" y="0"/>
                  </a:moveTo>
                  <a:cubicBezTo>
                    <a:pt x="54" y="27"/>
                    <a:pt x="54" y="27"/>
                    <a:pt x="54" y="27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54" y="52"/>
                    <a:pt x="45" y="66"/>
                    <a:pt x="31" y="73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45" y="66"/>
                    <a:pt x="54" y="52"/>
                    <a:pt x="54" y="36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任意多边形: 形状 115"/>
            <p:cNvSpPr>
              <a:spLocks/>
            </p:cNvSpPr>
            <p:nvPr/>
          </p:nvSpPr>
          <p:spPr bwMode="auto">
            <a:xfrm>
              <a:off x="3067051" y="3114675"/>
              <a:ext cx="217488" cy="169862"/>
            </a:xfrm>
            <a:custGeom>
              <a:avLst/>
              <a:gdLst>
                <a:gd name="T0" fmla="*/ 21 w 59"/>
                <a:gd name="T1" fmla="*/ 0 h 46"/>
                <a:gd name="T2" fmla="*/ 21 w 59"/>
                <a:gd name="T3" fmla="*/ 0 h 46"/>
                <a:gd name="T4" fmla="*/ 21 w 59"/>
                <a:gd name="T5" fmla="*/ 0 h 46"/>
                <a:gd name="T6" fmla="*/ 0 w 59"/>
                <a:gd name="T7" fmla="*/ 6 h 46"/>
                <a:gd name="T8" fmla="*/ 45 w 59"/>
                <a:gd name="T9" fmla="*/ 46 h 46"/>
                <a:gd name="T10" fmla="*/ 59 w 59"/>
                <a:gd name="T11" fmla="*/ 18 h 46"/>
                <a:gd name="T12" fmla="*/ 21 w 59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46"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14" y="2"/>
                    <a:pt x="0" y="6"/>
                  </a:cubicBezTo>
                  <a:cubicBezTo>
                    <a:pt x="0" y="6"/>
                    <a:pt x="17" y="22"/>
                    <a:pt x="45" y="46"/>
                  </a:cubicBezTo>
                  <a:cubicBezTo>
                    <a:pt x="49" y="37"/>
                    <a:pt x="54" y="27"/>
                    <a:pt x="59" y="18"/>
                  </a:cubicBezTo>
                  <a:cubicBezTo>
                    <a:pt x="47" y="14"/>
                    <a:pt x="34" y="8"/>
                    <a:pt x="21" y="0"/>
                  </a:cubicBezTo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任意多边形: 形状 116"/>
            <p:cNvSpPr>
              <a:spLocks/>
            </p:cNvSpPr>
            <p:nvPr/>
          </p:nvSpPr>
          <p:spPr bwMode="auto">
            <a:xfrm>
              <a:off x="3144838" y="2847975"/>
              <a:ext cx="300038" cy="333375"/>
            </a:xfrm>
            <a:custGeom>
              <a:avLst/>
              <a:gdLst>
                <a:gd name="T0" fmla="*/ 81 w 81"/>
                <a:gd name="T1" fmla="*/ 0 h 90"/>
                <a:gd name="T2" fmla="*/ 54 w 81"/>
                <a:gd name="T3" fmla="*/ 11 h 90"/>
                <a:gd name="T4" fmla="*/ 54 w 81"/>
                <a:gd name="T5" fmla="*/ 20 h 90"/>
                <a:gd name="T6" fmla="*/ 31 w 81"/>
                <a:gd name="T7" fmla="*/ 57 h 90"/>
                <a:gd name="T8" fmla="*/ 0 w 81"/>
                <a:gd name="T9" fmla="*/ 72 h 90"/>
                <a:gd name="T10" fmla="*/ 0 w 81"/>
                <a:gd name="T11" fmla="*/ 72 h 90"/>
                <a:gd name="T12" fmla="*/ 38 w 81"/>
                <a:gd name="T13" fmla="*/ 90 h 90"/>
                <a:gd name="T14" fmla="*/ 81 w 81"/>
                <a:gd name="T1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90">
                  <a:moveTo>
                    <a:pt x="81" y="0"/>
                  </a:moveTo>
                  <a:cubicBezTo>
                    <a:pt x="54" y="11"/>
                    <a:pt x="54" y="11"/>
                    <a:pt x="54" y="11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36"/>
                    <a:pt x="45" y="50"/>
                    <a:pt x="31" y="57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3" y="80"/>
                    <a:pt x="26" y="86"/>
                    <a:pt x="38" y="90"/>
                  </a:cubicBezTo>
                  <a:cubicBezTo>
                    <a:pt x="55" y="61"/>
                    <a:pt x="76" y="33"/>
                    <a:pt x="81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任意多边形: 形状 117"/>
            <p:cNvSpPr>
              <a:spLocks/>
            </p:cNvSpPr>
            <p:nvPr/>
          </p:nvSpPr>
          <p:spPr bwMode="auto">
            <a:xfrm>
              <a:off x="2947988" y="3136900"/>
              <a:ext cx="119063" cy="36512"/>
            </a:xfrm>
            <a:custGeom>
              <a:avLst/>
              <a:gdLst>
                <a:gd name="T0" fmla="*/ 32 w 32"/>
                <a:gd name="T1" fmla="*/ 0 h 10"/>
                <a:gd name="T2" fmla="*/ 32 w 32"/>
                <a:gd name="T3" fmla="*/ 0 h 10"/>
                <a:gd name="T4" fmla="*/ 0 w 32"/>
                <a:gd name="T5" fmla="*/ 10 h 10"/>
                <a:gd name="T6" fmla="*/ 32 w 32"/>
                <a:gd name="T7" fmla="*/ 0 h 10"/>
                <a:gd name="T8" fmla="*/ 32 w 32"/>
                <a:gd name="T9" fmla="*/ 0 h 10"/>
                <a:gd name="T10" fmla="*/ 32 w 32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0"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4" y="2"/>
                    <a:pt x="13" y="6"/>
                    <a:pt x="0" y="1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任意多边形: 形状 118"/>
            <p:cNvSpPr>
              <a:spLocks noEditPoints="1"/>
            </p:cNvSpPr>
            <p:nvPr/>
          </p:nvSpPr>
          <p:spPr bwMode="auto">
            <a:xfrm>
              <a:off x="2833688" y="3214688"/>
              <a:ext cx="11113" cy="3175"/>
            </a:xfrm>
            <a:custGeom>
              <a:avLst/>
              <a:gdLst>
                <a:gd name="T0" fmla="*/ 2 w 3"/>
                <a:gd name="T1" fmla="*/ 0 h 1"/>
                <a:gd name="T2" fmla="*/ 0 w 3"/>
                <a:gd name="T3" fmla="*/ 1 h 1"/>
                <a:gd name="T4" fmla="*/ 2 w 3"/>
                <a:gd name="T5" fmla="*/ 0 h 1"/>
                <a:gd name="T6" fmla="*/ 3 w 3"/>
                <a:gd name="T7" fmla="*/ 0 h 1"/>
                <a:gd name="T8" fmla="*/ 3 w 3"/>
                <a:gd name="T9" fmla="*/ 0 h 1"/>
                <a:gd name="T10" fmla="*/ 3 w 3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1" y="0"/>
                    <a:pt x="2" y="0"/>
                    <a:pt x="2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任意多边形: 形状 119"/>
            <p:cNvSpPr>
              <a:spLocks/>
            </p:cNvSpPr>
            <p:nvPr/>
          </p:nvSpPr>
          <p:spPr bwMode="auto">
            <a:xfrm>
              <a:off x="3033713" y="4062413"/>
              <a:ext cx="492125" cy="25400"/>
            </a:xfrm>
            <a:custGeom>
              <a:avLst/>
              <a:gdLst>
                <a:gd name="T0" fmla="*/ 128 w 133"/>
                <a:gd name="T1" fmla="*/ 0 h 7"/>
                <a:gd name="T2" fmla="*/ 0 w 133"/>
                <a:gd name="T3" fmla="*/ 1 h 7"/>
                <a:gd name="T4" fmla="*/ 1 w 133"/>
                <a:gd name="T5" fmla="*/ 7 h 7"/>
                <a:gd name="T6" fmla="*/ 133 w 133"/>
                <a:gd name="T7" fmla="*/ 7 h 7"/>
                <a:gd name="T8" fmla="*/ 128 w 133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7">
                  <a:moveTo>
                    <a:pt x="128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31" y="5"/>
                    <a:pt x="129" y="2"/>
                    <a:pt x="128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任意多边形: 形状 120"/>
            <p:cNvSpPr>
              <a:spLocks/>
            </p:cNvSpPr>
            <p:nvPr/>
          </p:nvSpPr>
          <p:spPr bwMode="auto">
            <a:xfrm>
              <a:off x="3036888" y="4087813"/>
              <a:ext cx="541338" cy="133350"/>
            </a:xfrm>
            <a:custGeom>
              <a:avLst/>
              <a:gdLst>
                <a:gd name="T0" fmla="*/ 132 w 146"/>
                <a:gd name="T1" fmla="*/ 0 h 36"/>
                <a:gd name="T2" fmla="*/ 0 w 146"/>
                <a:gd name="T3" fmla="*/ 0 h 36"/>
                <a:gd name="T4" fmla="*/ 3 w 146"/>
                <a:gd name="T5" fmla="*/ 29 h 36"/>
                <a:gd name="T6" fmla="*/ 29 w 146"/>
                <a:gd name="T7" fmla="*/ 30 h 36"/>
                <a:gd name="T8" fmla="*/ 30 w 146"/>
                <a:gd name="T9" fmla="*/ 31 h 36"/>
                <a:gd name="T10" fmla="*/ 30 w 146"/>
                <a:gd name="T11" fmla="*/ 31 h 36"/>
                <a:gd name="T12" fmla="*/ 73 w 146"/>
                <a:gd name="T13" fmla="*/ 34 h 36"/>
                <a:gd name="T14" fmla="*/ 80 w 146"/>
                <a:gd name="T15" fmla="*/ 36 h 36"/>
                <a:gd name="T16" fmla="*/ 81 w 146"/>
                <a:gd name="T17" fmla="*/ 31 h 36"/>
                <a:gd name="T18" fmla="*/ 89 w 146"/>
                <a:gd name="T19" fmla="*/ 31 h 36"/>
                <a:gd name="T20" fmla="*/ 146 w 146"/>
                <a:gd name="T21" fmla="*/ 31 h 36"/>
                <a:gd name="T22" fmla="*/ 133 w 146"/>
                <a:gd name="T23" fmla="*/ 2 h 36"/>
                <a:gd name="T24" fmla="*/ 132 w 146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36">
                  <a:moveTo>
                    <a:pt x="13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30"/>
                    <a:pt x="30" y="30"/>
                    <a:pt x="30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73" y="34"/>
                    <a:pt x="76" y="35"/>
                    <a:pt x="80" y="36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9" y="31"/>
                    <a:pt x="89" y="31"/>
                    <a:pt x="89" y="31"/>
                  </a:cubicBezTo>
                  <a:cubicBezTo>
                    <a:pt x="146" y="31"/>
                    <a:pt x="146" y="31"/>
                    <a:pt x="146" y="31"/>
                  </a:cubicBezTo>
                  <a:cubicBezTo>
                    <a:pt x="143" y="20"/>
                    <a:pt x="139" y="10"/>
                    <a:pt x="133" y="2"/>
                  </a:cubicBezTo>
                  <a:cubicBezTo>
                    <a:pt x="133" y="1"/>
                    <a:pt x="132" y="1"/>
                    <a:pt x="132" y="0"/>
                  </a:cubicBezTo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任意多边形: 形状 121"/>
            <p:cNvSpPr>
              <a:spLocks/>
            </p:cNvSpPr>
            <p:nvPr/>
          </p:nvSpPr>
          <p:spPr bwMode="auto">
            <a:xfrm>
              <a:off x="3014663" y="3903663"/>
              <a:ext cx="400050" cy="39687"/>
            </a:xfrm>
            <a:custGeom>
              <a:avLst/>
              <a:gdLst>
                <a:gd name="T0" fmla="*/ 99 w 108"/>
                <a:gd name="T1" fmla="*/ 0 h 11"/>
                <a:gd name="T2" fmla="*/ 0 w 108"/>
                <a:gd name="T3" fmla="*/ 0 h 11"/>
                <a:gd name="T4" fmla="*/ 1 w 108"/>
                <a:gd name="T5" fmla="*/ 11 h 11"/>
                <a:gd name="T6" fmla="*/ 108 w 108"/>
                <a:gd name="T7" fmla="*/ 10 h 11"/>
                <a:gd name="T8" fmla="*/ 99 w 108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1">
                  <a:moveTo>
                    <a:pt x="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08" y="10"/>
                    <a:pt x="108" y="10"/>
                    <a:pt x="108" y="10"/>
                  </a:cubicBezTo>
                  <a:cubicBezTo>
                    <a:pt x="105" y="7"/>
                    <a:pt x="102" y="3"/>
                    <a:pt x="99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任意多边形: 形状 122"/>
            <p:cNvSpPr>
              <a:spLocks/>
            </p:cNvSpPr>
            <p:nvPr/>
          </p:nvSpPr>
          <p:spPr bwMode="auto">
            <a:xfrm>
              <a:off x="3019426" y="3940175"/>
              <a:ext cx="487363" cy="125412"/>
            </a:xfrm>
            <a:custGeom>
              <a:avLst/>
              <a:gdLst>
                <a:gd name="T0" fmla="*/ 107 w 132"/>
                <a:gd name="T1" fmla="*/ 0 h 34"/>
                <a:gd name="T2" fmla="*/ 0 w 132"/>
                <a:gd name="T3" fmla="*/ 1 h 34"/>
                <a:gd name="T4" fmla="*/ 4 w 132"/>
                <a:gd name="T5" fmla="*/ 34 h 34"/>
                <a:gd name="T6" fmla="*/ 132 w 132"/>
                <a:gd name="T7" fmla="*/ 33 h 34"/>
                <a:gd name="T8" fmla="*/ 107 w 132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34">
                  <a:moveTo>
                    <a:pt x="107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24" y="22"/>
                    <a:pt x="115" y="11"/>
                    <a:pt x="107" y="0"/>
                  </a:cubicBezTo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任意多边形: 形状 123"/>
            <p:cNvSpPr>
              <a:spLocks/>
            </p:cNvSpPr>
            <p:nvPr/>
          </p:nvSpPr>
          <p:spPr bwMode="auto">
            <a:xfrm>
              <a:off x="2541588" y="3178175"/>
              <a:ext cx="839788" cy="809625"/>
            </a:xfrm>
            <a:custGeom>
              <a:avLst/>
              <a:gdLst>
                <a:gd name="T0" fmla="*/ 109 w 227"/>
                <a:gd name="T1" fmla="*/ 0 h 219"/>
                <a:gd name="T2" fmla="*/ 82 w 227"/>
                <a:gd name="T3" fmla="*/ 10 h 219"/>
                <a:gd name="T4" fmla="*/ 82 w 227"/>
                <a:gd name="T5" fmla="*/ 10 h 219"/>
                <a:gd name="T6" fmla="*/ 81 w 227"/>
                <a:gd name="T7" fmla="*/ 10 h 219"/>
                <a:gd name="T8" fmla="*/ 79 w 227"/>
                <a:gd name="T9" fmla="*/ 11 h 219"/>
                <a:gd name="T10" fmla="*/ 79 w 227"/>
                <a:gd name="T11" fmla="*/ 11 h 219"/>
                <a:gd name="T12" fmla="*/ 79 w 227"/>
                <a:gd name="T13" fmla="*/ 11 h 219"/>
                <a:gd name="T14" fmla="*/ 18 w 227"/>
                <a:gd name="T15" fmla="*/ 73 h 219"/>
                <a:gd name="T16" fmla="*/ 0 w 227"/>
                <a:gd name="T17" fmla="*/ 191 h 219"/>
                <a:gd name="T18" fmla="*/ 7 w 227"/>
                <a:gd name="T19" fmla="*/ 193 h 219"/>
                <a:gd name="T20" fmla="*/ 7 w 227"/>
                <a:gd name="T21" fmla="*/ 193 h 219"/>
                <a:gd name="T22" fmla="*/ 7 w 227"/>
                <a:gd name="T23" fmla="*/ 193 h 219"/>
                <a:gd name="T24" fmla="*/ 7 w 227"/>
                <a:gd name="T25" fmla="*/ 193 h 219"/>
                <a:gd name="T26" fmla="*/ 91 w 227"/>
                <a:gd name="T27" fmla="*/ 214 h 219"/>
                <a:gd name="T28" fmla="*/ 110 w 227"/>
                <a:gd name="T29" fmla="*/ 219 h 219"/>
                <a:gd name="T30" fmla="*/ 120 w 227"/>
                <a:gd name="T31" fmla="*/ 125 h 219"/>
                <a:gd name="T32" fmla="*/ 128 w 227"/>
                <a:gd name="T33" fmla="*/ 196 h 219"/>
                <a:gd name="T34" fmla="*/ 227 w 227"/>
                <a:gd name="T35" fmla="*/ 196 h 219"/>
                <a:gd name="T36" fmla="*/ 175 w 227"/>
                <a:gd name="T37" fmla="*/ 68 h 219"/>
                <a:gd name="T38" fmla="*/ 109 w 227"/>
                <a:gd name="T39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7" h="219">
                  <a:moveTo>
                    <a:pt x="109" y="0"/>
                  </a:moveTo>
                  <a:cubicBezTo>
                    <a:pt x="101" y="2"/>
                    <a:pt x="92" y="6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1" y="10"/>
                  </a:cubicBezTo>
                  <a:cubicBezTo>
                    <a:pt x="81" y="10"/>
                    <a:pt x="80" y="10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25" y="31"/>
                    <a:pt x="18" y="73"/>
                    <a:pt x="18" y="73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7" y="193"/>
                    <a:pt x="7" y="193"/>
                    <a:pt x="7" y="193"/>
                  </a:cubicBezTo>
                  <a:cubicBezTo>
                    <a:pt x="7" y="193"/>
                    <a:pt x="7" y="193"/>
                    <a:pt x="7" y="193"/>
                  </a:cubicBezTo>
                  <a:cubicBezTo>
                    <a:pt x="7" y="193"/>
                    <a:pt x="7" y="193"/>
                    <a:pt x="7" y="193"/>
                  </a:cubicBezTo>
                  <a:cubicBezTo>
                    <a:pt x="7" y="193"/>
                    <a:pt x="7" y="193"/>
                    <a:pt x="7" y="193"/>
                  </a:cubicBezTo>
                  <a:cubicBezTo>
                    <a:pt x="91" y="214"/>
                    <a:pt x="91" y="214"/>
                    <a:pt x="91" y="214"/>
                  </a:cubicBezTo>
                  <a:cubicBezTo>
                    <a:pt x="110" y="219"/>
                    <a:pt x="110" y="219"/>
                    <a:pt x="110" y="219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8" y="196"/>
                    <a:pt x="128" y="196"/>
                    <a:pt x="128" y="196"/>
                  </a:cubicBezTo>
                  <a:cubicBezTo>
                    <a:pt x="227" y="196"/>
                    <a:pt x="227" y="196"/>
                    <a:pt x="227" y="196"/>
                  </a:cubicBezTo>
                  <a:cubicBezTo>
                    <a:pt x="196" y="156"/>
                    <a:pt x="168" y="116"/>
                    <a:pt x="175" y="68"/>
                  </a:cubicBezTo>
                  <a:cubicBezTo>
                    <a:pt x="151" y="47"/>
                    <a:pt x="128" y="24"/>
                    <a:pt x="109" y="0"/>
                  </a:cubicBezTo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任意多边形: 形状 124"/>
            <p:cNvSpPr>
              <a:spLocks noEditPoints="1"/>
            </p:cNvSpPr>
            <p:nvPr/>
          </p:nvSpPr>
          <p:spPr bwMode="auto">
            <a:xfrm>
              <a:off x="1941513" y="4462463"/>
              <a:ext cx="3302000" cy="1147762"/>
            </a:xfrm>
            <a:custGeom>
              <a:avLst/>
              <a:gdLst>
                <a:gd name="T0" fmla="*/ 440 w 892"/>
                <a:gd name="T1" fmla="*/ 310 h 310"/>
                <a:gd name="T2" fmla="*/ 441 w 892"/>
                <a:gd name="T3" fmla="*/ 310 h 310"/>
                <a:gd name="T4" fmla="*/ 441 w 892"/>
                <a:gd name="T5" fmla="*/ 310 h 310"/>
                <a:gd name="T6" fmla="*/ 437 w 892"/>
                <a:gd name="T7" fmla="*/ 310 h 310"/>
                <a:gd name="T8" fmla="*/ 437 w 892"/>
                <a:gd name="T9" fmla="*/ 310 h 310"/>
                <a:gd name="T10" fmla="*/ 436 w 892"/>
                <a:gd name="T11" fmla="*/ 310 h 310"/>
                <a:gd name="T12" fmla="*/ 436 w 892"/>
                <a:gd name="T13" fmla="*/ 310 h 310"/>
                <a:gd name="T14" fmla="*/ 436 w 892"/>
                <a:gd name="T15" fmla="*/ 310 h 310"/>
                <a:gd name="T16" fmla="*/ 444 w 892"/>
                <a:gd name="T17" fmla="*/ 310 h 310"/>
                <a:gd name="T18" fmla="*/ 444 w 892"/>
                <a:gd name="T19" fmla="*/ 310 h 310"/>
                <a:gd name="T20" fmla="*/ 445 w 892"/>
                <a:gd name="T21" fmla="*/ 310 h 310"/>
                <a:gd name="T22" fmla="*/ 445 w 892"/>
                <a:gd name="T23" fmla="*/ 310 h 310"/>
                <a:gd name="T24" fmla="*/ 446 w 892"/>
                <a:gd name="T25" fmla="*/ 310 h 310"/>
                <a:gd name="T26" fmla="*/ 432 w 892"/>
                <a:gd name="T27" fmla="*/ 310 h 310"/>
                <a:gd name="T28" fmla="*/ 447 w 892"/>
                <a:gd name="T29" fmla="*/ 310 h 310"/>
                <a:gd name="T30" fmla="*/ 448 w 892"/>
                <a:gd name="T31" fmla="*/ 310 h 310"/>
                <a:gd name="T32" fmla="*/ 448 w 892"/>
                <a:gd name="T33" fmla="*/ 310 h 310"/>
                <a:gd name="T34" fmla="*/ 449 w 892"/>
                <a:gd name="T35" fmla="*/ 310 h 310"/>
                <a:gd name="T36" fmla="*/ 450 w 892"/>
                <a:gd name="T37" fmla="*/ 310 h 310"/>
                <a:gd name="T38" fmla="*/ 140 w 892"/>
                <a:gd name="T39" fmla="*/ 306 h 310"/>
                <a:gd name="T40" fmla="*/ 0 w 892"/>
                <a:gd name="T41" fmla="*/ 225 h 310"/>
                <a:gd name="T42" fmla="*/ 0 w 892"/>
                <a:gd name="T43" fmla="*/ 225 h 310"/>
                <a:gd name="T44" fmla="*/ 879 w 892"/>
                <a:gd name="T45" fmla="*/ 225 h 310"/>
                <a:gd name="T46" fmla="*/ 0 w 892"/>
                <a:gd name="T47" fmla="*/ 225 h 310"/>
                <a:gd name="T48" fmla="*/ 0 w 892"/>
                <a:gd name="T49" fmla="*/ 224 h 310"/>
                <a:gd name="T50" fmla="*/ 0 w 892"/>
                <a:gd name="T51" fmla="*/ 224 h 310"/>
                <a:gd name="T52" fmla="*/ 0 w 892"/>
                <a:gd name="T53" fmla="*/ 224 h 310"/>
                <a:gd name="T54" fmla="*/ 0 w 892"/>
                <a:gd name="T55" fmla="*/ 224 h 310"/>
                <a:gd name="T56" fmla="*/ 0 w 892"/>
                <a:gd name="T57" fmla="*/ 224 h 310"/>
                <a:gd name="T58" fmla="*/ 0 w 892"/>
                <a:gd name="T59" fmla="*/ 224 h 310"/>
                <a:gd name="T60" fmla="*/ 0 w 892"/>
                <a:gd name="T61" fmla="*/ 224 h 310"/>
                <a:gd name="T62" fmla="*/ 0 w 892"/>
                <a:gd name="T63" fmla="*/ 224 h 310"/>
                <a:gd name="T64" fmla="*/ 0 w 892"/>
                <a:gd name="T65" fmla="*/ 224 h 310"/>
                <a:gd name="T66" fmla="*/ 0 w 892"/>
                <a:gd name="T67" fmla="*/ 224 h 310"/>
                <a:gd name="T68" fmla="*/ 0 w 892"/>
                <a:gd name="T69" fmla="*/ 223 h 310"/>
                <a:gd name="T70" fmla="*/ 0 w 892"/>
                <a:gd name="T71" fmla="*/ 223 h 310"/>
                <a:gd name="T72" fmla="*/ 0 w 892"/>
                <a:gd name="T73" fmla="*/ 223 h 310"/>
                <a:gd name="T74" fmla="*/ 0 w 892"/>
                <a:gd name="T75" fmla="*/ 223 h 310"/>
                <a:gd name="T76" fmla="*/ 879 w 892"/>
                <a:gd name="T77" fmla="*/ 223 h 310"/>
                <a:gd name="T78" fmla="*/ 879 w 892"/>
                <a:gd name="T79" fmla="*/ 223 h 310"/>
                <a:gd name="T80" fmla="*/ 0 w 892"/>
                <a:gd name="T81" fmla="*/ 223 h 310"/>
                <a:gd name="T82" fmla="*/ 0 w 892"/>
                <a:gd name="T83" fmla="*/ 223 h 310"/>
                <a:gd name="T84" fmla="*/ 0 w 892"/>
                <a:gd name="T85" fmla="*/ 223 h 310"/>
                <a:gd name="T86" fmla="*/ 879 w 892"/>
                <a:gd name="T87" fmla="*/ 223 h 310"/>
                <a:gd name="T88" fmla="*/ 879 w 892"/>
                <a:gd name="T89" fmla="*/ 223 h 310"/>
                <a:gd name="T90" fmla="*/ 879 w 892"/>
                <a:gd name="T91" fmla="*/ 222 h 310"/>
                <a:gd name="T92" fmla="*/ 879 w 892"/>
                <a:gd name="T93" fmla="*/ 222 h 310"/>
                <a:gd name="T94" fmla="*/ 25 w 892"/>
                <a:gd name="T95" fmla="*/ 162 h 310"/>
                <a:gd name="T96" fmla="*/ 892 w 892"/>
                <a:gd name="T97" fmla="*/ 113 h 310"/>
                <a:gd name="T98" fmla="*/ 892 w 892"/>
                <a:gd name="T99" fmla="*/ 112 h 310"/>
                <a:gd name="T100" fmla="*/ 892 w 892"/>
                <a:gd name="T101" fmla="*/ 112 h 310"/>
                <a:gd name="T102" fmla="*/ 892 w 892"/>
                <a:gd name="T103" fmla="*/ 112 h 310"/>
                <a:gd name="T104" fmla="*/ 892 w 892"/>
                <a:gd name="T105" fmla="*/ 111 h 310"/>
                <a:gd name="T106" fmla="*/ 892 w 892"/>
                <a:gd name="T107" fmla="*/ 111 h 310"/>
                <a:gd name="T108" fmla="*/ 892 w 892"/>
                <a:gd name="T109" fmla="*/ 111 h 310"/>
                <a:gd name="T110" fmla="*/ 892 w 892"/>
                <a:gd name="T111" fmla="*/ 111 h 310"/>
                <a:gd name="T112" fmla="*/ 892 w 892"/>
                <a:gd name="T113" fmla="*/ 111 h 310"/>
                <a:gd name="T114" fmla="*/ 892 w 892"/>
                <a:gd name="T115" fmla="*/ 110 h 310"/>
                <a:gd name="T116" fmla="*/ 892 w 892"/>
                <a:gd name="T117" fmla="*/ 110 h 310"/>
                <a:gd name="T118" fmla="*/ 307 w 892"/>
                <a:gd name="T119" fmla="*/ 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92" h="310">
                  <a:moveTo>
                    <a:pt x="439" y="310"/>
                  </a:moveTo>
                  <a:cubicBezTo>
                    <a:pt x="439" y="310"/>
                    <a:pt x="439" y="310"/>
                    <a:pt x="439" y="310"/>
                  </a:cubicBezTo>
                  <a:cubicBezTo>
                    <a:pt x="439" y="310"/>
                    <a:pt x="439" y="310"/>
                    <a:pt x="439" y="310"/>
                  </a:cubicBezTo>
                  <a:moveTo>
                    <a:pt x="440" y="310"/>
                  </a:moveTo>
                  <a:cubicBezTo>
                    <a:pt x="440" y="310"/>
                    <a:pt x="440" y="310"/>
                    <a:pt x="440" y="310"/>
                  </a:cubicBezTo>
                  <a:cubicBezTo>
                    <a:pt x="440" y="310"/>
                    <a:pt x="440" y="310"/>
                    <a:pt x="440" y="310"/>
                  </a:cubicBezTo>
                  <a:moveTo>
                    <a:pt x="439" y="310"/>
                  </a:moveTo>
                  <a:cubicBezTo>
                    <a:pt x="439" y="310"/>
                    <a:pt x="439" y="310"/>
                    <a:pt x="439" y="310"/>
                  </a:cubicBezTo>
                  <a:cubicBezTo>
                    <a:pt x="439" y="310"/>
                    <a:pt x="439" y="310"/>
                    <a:pt x="439" y="310"/>
                  </a:cubicBezTo>
                  <a:moveTo>
                    <a:pt x="441" y="310"/>
                  </a:moveTo>
                  <a:cubicBezTo>
                    <a:pt x="441" y="310"/>
                    <a:pt x="441" y="310"/>
                    <a:pt x="441" y="310"/>
                  </a:cubicBezTo>
                  <a:cubicBezTo>
                    <a:pt x="441" y="310"/>
                    <a:pt x="441" y="310"/>
                    <a:pt x="441" y="310"/>
                  </a:cubicBezTo>
                  <a:moveTo>
                    <a:pt x="438" y="310"/>
                  </a:moveTo>
                  <a:cubicBezTo>
                    <a:pt x="438" y="310"/>
                    <a:pt x="438" y="310"/>
                    <a:pt x="438" y="310"/>
                  </a:cubicBezTo>
                  <a:cubicBezTo>
                    <a:pt x="438" y="310"/>
                    <a:pt x="438" y="310"/>
                    <a:pt x="438" y="310"/>
                  </a:cubicBezTo>
                  <a:moveTo>
                    <a:pt x="441" y="310"/>
                  </a:moveTo>
                  <a:cubicBezTo>
                    <a:pt x="441" y="310"/>
                    <a:pt x="441" y="310"/>
                    <a:pt x="441" y="310"/>
                  </a:cubicBezTo>
                  <a:cubicBezTo>
                    <a:pt x="441" y="310"/>
                    <a:pt x="441" y="310"/>
                    <a:pt x="441" y="310"/>
                  </a:cubicBezTo>
                  <a:moveTo>
                    <a:pt x="438" y="310"/>
                  </a:moveTo>
                  <a:cubicBezTo>
                    <a:pt x="438" y="310"/>
                    <a:pt x="438" y="310"/>
                    <a:pt x="438" y="310"/>
                  </a:cubicBezTo>
                  <a:cubicBezTo>
                    <a:pt x="438" y="310"/>
                    <a:pt x="438" y="310"/>
                    <a:pt x="438" y="310"/>
                  </a:cubicBezTo>
                  <a:moveTo>
                    <a:pt x="437" y="310"/>
                  </a:moveTo>
                  <a:cubicBezTo>
                    <a:pt x="437" y="310"/>
                    <a:pt x="438" y="310"/>
                    <a:pt x="438" y="310"/>
                  </a:cubicBezTo>
                  <a:cubicBezTo>
                    <a:pt x="438" y="310"/>
                    <a:pt x="437" y="310"/>
                    <a:pt x="437" y="310"/>
                  </a:cubicBezTo>
                  <a:moveTo>
                    <a:pt x="442" y="310"/>
                  </a:moveTo>
                  <a:cubicBezTo>
                    <a:pt x="442" y="310"/>
                    <a:pt x="442" y="310"/>
                    <a:pt x="442" y="310"/>
                  </a:cubicBezTo>
                  <a:cubicBezTo>
                    <a:pt x="442" y="310"/>
                    <a:pt x="442" y="310"/>
                    <a:pt x="442" y="310"/>
                  </a:cubicBezTo>
                  <a:moveTo>
                    <a:pt x="437" y="310"/>
                  </a:moveTo>
                  <a:cubicBezTo>
                    <a:pt x="437" y="310"/>
                    <a:pt x="437" y="310"/>
                    <a:pt x="437" y="310"/>
                  </a:cubicBezTo>
                  <a:cubicBezTo>
                    <a:pt x="437" y="310"/>
                    <a:pt x="437" y="310"/>
                    <a:pt x="437" y="310"/>
                  </a:cubicBezTo>
                  <a:moveTo>
                    <a:pt x="442" y="310"/>
                  </a:moveTo>
                  <a:cubicBezTo>
                    <a:pt x="442" y="310"/>
                    <a:pt x="442" y="310"/>
                    <a:pt x="442" y="310"/>
                  </a:cubicBezTo>
                  <a:cubicBezTo>
                    <a:pt x="442" y="310"/>
                    <a:pt x="442" y="310"/>
                    <a:pt x="442" y="310"/>
                  </a:cubicBezTo>
                  <a:moveTo>
                    <a:pt x="436" y="310"/>
                  </a:moveTo>
                  <a:cubicBezTo>
                    <a:pt x="436" y="310"/>
                    <a:pt x="437" y="310"/>
                    <a:pt x="437" y="310"/>
                  </a:cubicBezTo>
                  <a:cubicBezTo>
                    <a:pt x="437" y="310"/>
                    <a:pt x="437" y="310"/>
                    <a:pt x="436" y="310"/>
                  </a:cubicBezTo>
                  <a:moveTo>
                    <a:pt x="443" y="310"/>
                  </a:moveTo>
                  <a:cubicBezTo>
                    <a:pt x="443" y="310"/>
                    <a:pt x="443" y="310"/>
                    <a:pt x="443" y="310"/>
                  </a:cubicBezTo>
                  <a:cubicBezTo>
                    <a:pt x="443" y="310"/>
                    <a:pt x="443" y="310"/>
                    <a:pt x="443" y="310"/>
                  </a:cubicBezTo>
                  <a:moveTo>
                    <a:pt x="436" y="310"/>
                  </a:moveTo>
                  <a:cubicBezTo>
                    <a:pt x="436" y="310"/>
                    <a:pt x="436" y="310"/>
                    <a:pt x="436" y="310"/>
                  </a:cubicBezTo>
                  <a:cubicBezTo>
                    <a:pt x="436" y="310"/>
                    <a:pt x="436" y="310"/>
                    <a:pt x="436" y="310"/>
                  </a:cubicBezTo>
                  <a:moveTo>
                    <a:pt x="443" y="310"/>
                  </a:moveTo>
                  <a:cubicBezTo>
                    <a:pt x="443" y="310"/>
                    <a:pt x="443" y="310"/>
                    <a:pt x="443" y="310"/>
                  </a:cubicBezTo>
                  <a:cubicBezTo>
                    <a:pt x="443" y="310"/>
                    <a:pt x="443" y="310"/>
                    <a:pt x="443" y="310"/>
                  </a:cubicBezTo>
                  <a:moveTo>
                    <a:pt x="436" y="310"/>
                  </a:moveTo>
                  <a:cubicBezTo>
                    <a:pt x="436" y="310"/>
                    <a:pt x="436" y="310"/>
                    <a:pt x="436" y="310"/>
                  </a:cubicBezTo>
                  <a:cubicBezTo>
                    <a:pt x="436" y="310"/>
                    <a:pt x="436" y="310"/>
                    <a:pt x="436" y="310"/>
                  </a:cubicBezTo>
                  <a:moveTo>
                    <a:pt x="435" y="310"/>
                  </a:moveTo>
                  <a:cubicBezTo>
                    <a:pt x="435" y="310"/>
                    <a:pt x="435" y="310"/>
                    <a:pt x="435" y="310"/>
                  </a:cubicBezTo>
                  <a:cubicBezTo>
                    <a:pt x="435" y="310"/>
                    <a:pt x="435" y="310"/>
                    <a:pt x="435" y="310"/>
                  </a:cubicBezTo>
                  <a:moveTo>
                    <a:pt x="444" y="310"/>
                  </a:moveTo>
                  <a:cubicBezTo>
                    <a:pt x="444" y="310"/>
                    <a:pt x="444" y="310"/>
                    <a:pt x="444" y="310"/>
                  </a:cubicBezTo>
                  <a:cubicBezTo>
                    <a:pt x="444" y="310"/>
                    <a:pt x="444" y="310"/>
                    <a:pt x="444" y="310"/>
                  </a:cubicBezTo>
                  <a:moveTo>
                    <a:pt x="435" y="310"/>
                  </a:moveTo>
                  <a:cubicBezTo>
                    <a:pt x="435" y="310"/>
                    <a:pt x="435" y="310"/>
                    <a:pt x="435" y="310"/>
                  </a:cubicBezTo>
                  <a:cubicBezTo>
                    <a:pt x="435" y="310"/>
                    <a:pt x="435" y="310"/>
                    <a:pt x="435" y="310"/>
                  </a:cubicBezTo>
                  <a:moveTo>
                    <a:pt x="444" y="310"/>
                  </a:moveTo>
                  <a:cubicBezTo>
                    <a:pt x="444" y="310"/>
                    <a:pt x="444" y="310"/>
                    <a:pt x="444" y="310"/>
                  </a:cubicBezTo>
                  <a:cubicBezTo>
                    <a:pt x="444" y="310"/>
                    <a:pt x="444" y="310"/>
                    <a:pt x="444" y="310"/>
                  </a:cubicBezTo>
                  <a:moveTo>
                    <a:pt x="434" y="310"/>
                  </a:moveTo>
                  <a:cubicBezTo>
                    <a:pt x="434" y="310"/>
                    <a:pt x="434" y="310"/>
                    <a:pt x="435" y="310"/>
                  </a:cubicBezTo>
                  <a:cubicBezTo>
                    <a:pt x="434" y="310"/>
                    <a:pt x="434" y="310"/>
                    <a:pt x="434" y="310"/>
                  </a:cubicBezTo>
                  <a:moveTo>
                    <a:pt x="445" y="310"/>
                  </a:moveTo>
                  <a:cubicBezTo>
                    <a:pt x="445" y="310"/>
                    <a:pt x="445" y="310"/>
                    <a:pt x="445" y="310"/>
                  </a:cubicBezTo>
                  <a:cubicBezTo>
                    <a:pt x="445" y="310"/>
                    <a:pt x="445" y="310"/>
                    <a:pt x="445" y="310"/>
                  </a:cubicBezTo>
                  <a:moveTo>
                    <a:pt x="434" y="310"/>
                  </a:moveTo>
                  <a:cubicBezTo>
                    <a:pt x="434" y="310"/>
                    <a:pt x="434" y="310"/>
                    <a:pt x="434" y="310"/>
                  </a:cubicBezTo>
                  <a:cubicBezTo>
                    <a:pt x="434" y="310"/>
                    <a:pt x="434" y="310"/>
                    <a:pt x="434" y="310"/>
                  </a:cubicBezTo>
                  <a:moveTo>
                    <a:pt x="445" y="310"/>
                  </a:moveTo>
                  <a:cubicBezTo>
                    <a:pt x="445" y="310"/>
                    <a:pt x="445" y="310"/>
                    <a:pt x="445" y="310"/>
                  </a:cubicBezTo>
                  <a:cubicBezTo>
                    <a:pt x="445" y="310"/>
                    <a:pt x="445" y="310"/>
                    <a:pt x="445" y="310"/>
                  </a:cubicBezTo>
                  <a:moveTo>
                    <a:pt x="433" y="310"/>
                  </a:moveTo>
                  <a:cubicBezTo>
                    <a:pt x="434" y="310"/>
                    <a:pt x="434" y="310"/>
                    <a:pt x="434" y="310"/>
                  </a:cubicBezTo>
                  <a:cubicBezTo>
                    <a:pt x="434" y="310"/>
                    <a:pt x="434" y="310"/>
                    <a:pt x="433" y="310"/>
                  </a:cubicBezTo>
                  <a:moveTo>
                    <a:pt x="446" y="310"/>
                  </a:moveTo>
                  <a:cubicBezTo>
                    <a:pt x="446" y="310"/>
                    <a:pt x="446" y="310"/>
                    <a:pt x="446" y="310"/>
                  </a:cubicBezTo>
                  <a:cubicBezTo>
                    <a:pt x="446" y="310"/>
                    <a:pt x="446" y="310"/>
                    <a:pt x="446" y="310"/>
                  </a:cubicBezTo>
                  <a:moveTo>
                    <a:pt x="447" y="310"/>
                  </a:moveTo>
                  <a:cubicBezTo>
                    <a:pt x="447" y="310"/>
                    <a:pt x="446" y="310"/>
                    <a:pt x="446" y="310"/>
                  </a:cubicBezTo>
                  <a:cubicBezTo>
                    <a:pt x="446" y="310"/>
                    <a:pt x="447" y="310"/>
                    <a:pt x="447" y="310"/>
                  </a:cubicBezTo>
                  <a:moveTo>
                    <a:pt x="432" y="310"/>
                  </a:moveTo>
                  <a:cubicBezTo>
                    <a:pt x="433" y="310"/>
                    <a:pt x="433" y="310"/>
                    <a:pt x="433" y="310"/>
                  </a:cubicBezTo>
                  <a:cubicBezTo>
                    <a:pt x="433" y="310"/>
                    <a:pt x="433" y="310"/>
                    <a:pt x="432" y="310"/>
                  </a:cubicBezTo>
                  <a:moveTo>
                    <a:pt x="432" y="310"/>
                  </a:moveTo>
                  <a:cubicBezTo>
                    <a:pt x="432" y="310"/>
                    <a:pt x="432" y="310"/>
                    <a:pt x="432" y="310"/>
                  </a:cubicBezTo>
                  <a:cubicBezTo>
                    <a:pt x="432" y="310"/>
                    <a:pt x="432" y="310"/>
                    <a:pt x="432" y="310"/>
                  </a:cubicBezTo>
                  <a:moveTo>
                    <a:pt x="447" y="310"/>
                  </a:moveTo>
                  <a:cubicBezTo>
                    <a:pt x="447" y="310"/>
                    <a:pt x="447" y="310"/>
                    <a:pt x="447" y="310"/>
                  </a:cubicBezTo>
                  <a:cubicBezTo>
                    <a:pt x="447" y="310"/>
                    <a:pt x="447" y="310"/>
                    <a:pt x="447" y="310"/>
                  </a:cubicBezTo>
                  <a:moveTo>
                    <a:pt x="432" y="310"/>
                  </a:moveTo>
                  <a:cubicBezTo>
                    <a:pt x="432" y="310"/>
                    <a:pt x="432" y="310"/>
                    <a:pt x="432" y="310"/>
                  </a:cubicBezTo>
                  <a:cubicBezTo>
                    <a:pt x="432" y="310"/>
                    <a:pt x="432" y="310"/>
                    <a:pt x="432" y="310"/>
                  </a:cubicBezTo>
                  <a:moveTo>
                    <a:pt x="448" y="310"/>
                  </a:moveTo>
                  <a:cubicBezTo>
                    <a:pt x="448" y="310"/>
                    <a:pt x="448" y="310"/>
                    <a:pt x="447" y="310"/>
                  </a:cubicBezTo>
                  <a:cubicBezTo>
                    <a:pt x="448" y="310"/>
                    <a:pt x="448" y="310"/>
                    <a:pt x="448" y="310"/>
                  </a:cubicBezTo>
                  <a:moveTo>
                    <a:pt x="431" y="310"/>
                  </a:moveTo>
                  <a:cubicBezTo>
                    <a:pt x="431" y="310"/>
                    <a:pt x="432" y="310"/>
                    <a:pt x="432" y="310"/>
                  </a:cubicBezTo>
                  <a:cubicBezTo>
                    <a:pt x="432" y="310"/>
                    <a:pt x="431" y="310"/>
                    <a:pt x="431" y="310"/>
                  </a:cubicBezTo>
                  <a:moveTo>
                    <a:pt x="448" y="310"/>
                  </a:moveTo>
                  <a:cubicBezTo>
                    <a:pt x="448" y="310"/>
                    <a:pt x="448" y="310"/>
                    <a:pt x="448" y="310"/>
                  </a:cubicBezTo>
                  <a:cubicBezTo>
                    <a:pt x="448" y="310"/>
                    <a:pt x="448" y="310"/>
                    <a:pt x="448" y="310"/>
                  </a:cubicBezTo>
                  <a:moveTo>
                    <a:pt x="449" y="310"/>
                  </a:moveTo>
                  <a:cubicBezTo>
                    <a:pt x="449" y="310"/>
                    <a:pt x="449" y="310"/>
                    <a:pt x="449" y="310"/>
                  </a:cubicBezTo>
                  <a:cubicBezTo>
                    <a:pt x="449" y="310"/>
                    <a:pt x="449" y="310"/>
                    <a:pt x="449" y="310"/>
                  </a:cubicBezTo>
                  <a:moveTo>
                    <a:pt x="449" y="310"/>
                  </a:moveTo>
                  <a:cubicBezTo>
                    <a:pt x="449" y="310"/>
                    <a:pt x="449" y="310"/>
                    <a:pt x="449" y="310"/>
                  </a:cubicBezTo>
                  <a:cubicBezTo>
                    <a:pt x="449" y="310"/>
                    <a:pt x="449" y="310"/>
                    <a:pt x="449" y="310"/>
                  </a:cubicBezTo>
                  <a:moveTo>
                    <a:pt x="450" y="310"/>
                  </a:moveTo>
                  <a:cubicBezTo>
                    <a:pt x="450" y="310"/>
                    <a:pt x="450" y="310"/>
                    <a:pt x="450" y="310"/>
                  </a:cubicBezTo>
                  <a:cubicBezTo>
                    <a:pt x="450" y="310"/>
                    <a:pt x="450" y="310"/>
                    <a:pt x="450" y="310"/>
                  </a:cubicBezTo>
                  <a:moveTo>
                    <a:pt x="450" y="310"/>
                  </a:moveTo>
                  <a:cubicBezTo>
                    <a:pt x="450" y="310"/>
                    <a:pt x="450" y="310"/>
                    <a:pt x="450" y="310"/>
                  </a:cubicBezTo>
                  <a:cubicBezTo>
                    <a:pt x="450" y="310"/>
                    <a:pt x="450" y="310"/>
                    <a:pt x="450" y="310"/>
                  </a:cubicBezTo>
                  <a:moveTo>
                    <a:pt x="285" y="305"/>
                  </a:moveTo>
                  <a:cubicBezTo>
                    <a:pt x="330" y="308"/>
                    <a:pt x="380" y="310"/>
                    <a:pt x="431" y="310"/>
                  </a:cubicBezTo>
                  <a:cubicBezTo>
                    <a:pt x="380" y="310"/>
                    <a:pt x="330" y="308"/>
                    <a:pt x="285" y="305"/>
                  </a:cubicBezTo>
                  <a:moveTo>
                    <a:pt x="157" y="290"/>
                  </a:moveTo>
                  <a:cubicBezTo>
                    <a:pt x="140" y="306"/>
                    <a:pt x="140" y="306"/>
                    <a:pt x="140" y="306"/>
                  </a:cubicBezTo>
                  <a:cubicBezTo>
                    <a:pt x="140" y="306"/>
                    <a:pt x="140" y="306"/>
                    <a:pt x="140" y="306"/>
                  </a:cubicBezTo>
                  <a:cubicBezTo>
                    <a:pt x="157" y="290"/>
                    <a:pt x="157" y="290"/>
                    <a:pt x="157" y="290"/>
                  </a:cubicBezTo>
                  <a:cubicBezTo>
                    <a:pt x="157" y="290"/>
                    <a:pt x="157" y="290"/>
                    <a:pt x="157" y="290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879" y="225"/>
                  </a:moveTo>
                  <a:cubicBezTo>
                    <a:pt x="879" y="225"/>
                    <a:pt x="879" y="225"/>
                    <a:pt x="879" y="225"/>
                  </a:cubicBezTo>
                  <a:cubicBezTo>
                    <a:pt x="879" y="225"/>
                    <a:pt x="879" y="225"/>
                    <a:pt x="879" y="225"/>
                  </a:cubicBezTo>
                  <a:moveTo>
                    <a:pt x="879" y="225"/>
                  </a:moveTo>
                  <a:cubicBezTo>
                    <a:pt x="879" y="225"/>
                    <a:pt x="879" y="225"/>
                    <a:pt x="879" y="225"/>
                  </a:cubicBezTo>
                  <a:cubicBezTo>
                    <a:pt x="879" y="225"/>
                    <a:pt x="879" y="225"/>
                    <a:pt x="879" y="225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3"/>
                  </a:moveTo>
                  <a:cubicBezTo>
                    <a:pt x="0" y="223"/>
                    <a:pt x="0" y="224"/>
                    <a:pt x="0" y="224"/>
                  </a:cubicBezTo>
                  <a:cubicBezTo>
                    <a:pt x="0" y="224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4"/>
                    <a:pt x="879" y="224"/>
                  </a:cubicBezTo>
                  <a:cubicBezTo>
                    <a:pt x="879" y="224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879" y="222"/>
                  </a:moveTo>
                  <a:cubicBezTo>
                    <a:pt x="879" y="222"/>
                    <a:pt x="879" y="222"/>
                    <a:pt x="879" y="222"/>
                  </a:cubicBezTo>
                  <a:cubicBezTo>
                    <a:pt x="879" y="222"/>
                    <a:pt x="879" y="222"/>
                    <a:pt x="879" y="222"/>
                  </a:cubicBezTo>
                  <a:moveTo>
                    <a:pt x="879" y="222"/>
                  </a:moveTo>
                  <a:cubicBezTo>
                    <a:pt x="879" y="222"/>
                    <a:pt x="879" y="222"/>
                    <a:pt x="879" y="222"/>
                  </a:cubicBezTo>
                  <a:cubicBezTo>
                    <a:pt x="879" y="222"/>
                    <a:pt x="879" y="222"/>
                    <a:pt x="879" y="222"/>
                  </a:cubicBezTo>
                  <a:moveTo>
                    <a:pt x="879" y="222"/>
                  </a:moveTo>
                  <a:cubicBezTo>
                    <a:pt x="879" y="222"/>
                    <a:pt x="879" y="222"/>
                    <a:pt x="879" y="222"/>
                  </a:cubicBezTo>
                  <a:cubicBezTo>
                    <a:pt x="879" y="222"/>
                    <a:pt x="879" y="222"/>
                    <a:pt x="879" y="222"/>
                  </a:cubicBezTo>
                  <a:moveTo>
                    <a:pt x="879" y="222"/>
                  </a:moveTo>
                  <a:cubicBezTo>
                    <a:pt x="879" y="222"/>
                    <a:pt x="879" y="222"/>
                    <a:pt x="879" y="222"/>
                  </a:cubicBezTo>
                  <a:cubicBezTo>
                    <a:pt x="879" y="222"/>
                    <a:pt x="879" y="222"/>
                    <a:pt x="879" y="222"/>
                  </a:cubicBezTo>
                  <a:moveTo>
                    <a:pt x="25" y="162"/>
                  </a:moveTo>
                  <a:cubicBezTo>
                    <a:pt x="25" y="162"/>
                    <a:pt x="25" y="162"/>
                    <a:pt x="25" y="162"/>
                  </a:cubicBezTo>
                  <a:cubicBezTo>
                    <a:pt x="25" y="162"/>
                    <a:pt x="25" y="162"/>
                    <a:pt x="25" y="162"/>
                  </a:cubicBezTo>
                  <a:moveTo>
                    <a:pt x="25" y="162"/>
                  </a:moveTo>
                  <a:cubicBezTo>
                    <a:pt x="25" y="162"/>
                    <a:pt x="25" y="162"/>
                    <a:pt x="25" y="162"/>
                  </a:cubicBezTo>
                  <a:cubicBezTo>
                    <a:pt x="25" y="162"/>
                    <a:pt x="25" y="162"/>
                    <a:pt x="25" y="162"/>
                  </a:cubicBezTo>
                  <a:moveTo>
                    <a:pt x="892" y="113"/>
                  </a:moveTo>
                  <a:cubicBezTo>
                    <a:pt x="892" y="113"/>
                    <a:pt x="892" y="113"/>
                    <a:pt x="892" y="113"/>
                  </a:cubicBezTo>
                  <a:cubicBezTo>
                    <a:pt x="892" y="113"/>
                    <a:pt x="892" y="113"/>
                    <a:pt x="892" y="113"/>
                  </a:cubicBezTo>
                  <a:moveTo>
                    <a:pt x="892" y="113"/>
                  </a:moveTo>
                  <a:cubicBezTo>
                    <a:pt x="892" y="113"/>
                    <a:pt x="892" y="113"/>
                    <a:pt x="892" y="113"/>
                  </a:cubicBezTo>
                  <a:cubicBezTo>
                    <a:pt x="892" y="113"/>
                    <a:pt x="892" y="113"/>
                    <a:pt x="892" y="113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0"/>
                  </a:moveTo>
                  <a:cubicBezTo>
                    <a:pt x="892" y="110"/>
                    <a:pt x="892" y="110"/>
                    <a:pt x="892" y="110"/>
                  </a:cubicBezTo>
                  <a:cubicBezTo>
                    <a:pt x="892" y="110"/>
                    <a:pt x="892" y="110"/>
                    <a:pt x="892" y="110"/>
                  </a:cubicBezTo>
                  <a:moveTo>
                    <a:pt x="892" y="110"/>
                  </a:moveTo>
                  <a:cubicBezTo>
                    <a:pt x="892" y="110"/>
                    <a:pt x="892" y="110"/>
                    <a:pt x="892" y="110"/>
                  </a:cubicBezTo>
                  <a:cubicBezTo>
                    <a:pt x="892" y="110"/>
                    <a:pt x="892" y="110"/>
                    <a:pt x="892" y="110"/>
                  </a:cubicBezTo>
                  <a:moveTo>
                    <a:pt x="892" y="110"/>
                  </a:moveTo>
                  <a:cubicBezTo>
                    <a:pt x="892" y="110"/>
                    <a:pt x="892" y="110"/>
                    <a:pt x="892" y="110"/>
                  </a:cubicBezTo>
                  <a:cubicBezTo>
                    <a:pt x="892" y="110"/>
                    <a:pt x="892" y="110"/>
                    <a:pt x="892" y="110"/>
                  </a:cubicBezTo>
                  <a:moveTo>
                    <a:pt x="892" y="110"/>
                  </a:moveTo>
                  <a:cubicBezTo>
                    <a:pt x="892" y="110"/>
                    <a:pt x="892" y="110"/>
                    <a:pt x="892" y="110"/>
                  </a:cubicBezTo>
                  <a:cubicBezTo>
                    <a:pt x="892" y="110"/>
                    <a:pt x="892" y="110"/>
                    <a:pt x="892" y="110"/>
                  </a:cubicBezTo>
                  <a:moveTo>
                    <a:pt x="307" y="0"/>
                  </a:moveTo>
                  <a:cubicBezTo>
                    <a:pt x="185" y="35"/>
                    <a:pt x="185" y="35"/>
                    <a:pt x="185" y="35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156" y="55"/>
                    <a:pt x="156" y="55"/>
                    <a:pt x="156" y="55"/>
                  </a:cubicBezTo>
                  <a:cubicBezTo>
                    <a:pt x="156" y="55"/>
                    <a:pt x="156" y="55"/>
                    <a:pt x="156" y="55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307" y="0"/>
                    <a:pt x="307" y="0"/>
                    <a:pt x="307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任意多边形: 形状 125"/>
            <p:cNvSpPr>
              <a:spLocks noEditPoints="1"/>
            </p:cNvSpPr>
            <p:nvPr/>
          </p:nvSpPr>
          <p:spPr bwMode="auto">
            <a:xfrm>
              <a:off x="1941513" y="5121275"/>
              <a:ext cx="3254375" cy="488950"/>
            </a:xfrm>
            <a:custGeom>
              <a:avLst/>
              <a:gdLst>
                <a:gd name="T0" fmla="*/ 287 w 879"/>
                <a:gd name="T1" fmla="*/ 86 h 132"/>
                <a:gd name="T2" fmla="*/ 431 w 879"/>
                <a:gd name="T3" fmla="*/ 132 h 132"/>
                <a:gd name="T4" fmla="*/ 432 w 879"/>
                <a:gd name="T5" fmla="*/ 132 h 132"/>
                <a:gd name="T6" fmla="*/ 433 w 879"/>
                <a:gd name="T7" fmla="*/ 132 h 132"/>
                <a:gd name="T8" fmla="*/ 434 w 879"/>
                <a:gd name="T9" fmla="*/ 132 h 132"/>
                <a:gd name="T10" fmla="*/ 435 w 879"/>
                <a:gd name="T11" fmla="*/ 132 h 132"/>
                <a:gd name="T12" fmla="*/ 436 w 879"/>
                <a:gd name="T13" fmla="*/ 132 h 132"/>
                <a:gd name="T14" fmla="*/ 437 w 879"/>
                <a:gd name="T15" fmla="*/ 132 h 132"/>
                <a:gd name="T16" fmla="*/ 438 w 879"/>
                <a:gd name="T17" fmla="*/ 132 h 132"/>
                <a:gd name="T18" fmla="*/ 438 w 879"/>
                <a:gd name="T19" fmla="*/ 132 h 132"/>
                <a:gd name="T20" fmla="*/ 439 w 879"/>
                <a:gd name="T21" fmla="*/ 132 h 132"/>
                <a:gd name="T22" fmla="*/ 441 w 879"/>
                <a:gd name="T23" fmla="*/ 132 h 132"/>
                <a:gd name="T24" fmla="*/ 442 w 879"/>
                <a:gd name="T25" fmla="*/ 132 h 132"/>
                <a:gd name="T26" fmla="*/ 443 w 879"/>
                <a:gd name="T27" fmla="*/ 132 h 132"/>
                <a:gd name="T28" fmla="*/ 444 w 879"/>
                <a:gd name="T29" fmla="*/ 132 h 132"/>
                <a:gd name="T30" fmla="*/ 445 w 879"/>
                <a:gd name="T31" fmla="*/ 132 h 132"/>
                <a:gd name="T32" fmla="*/ 446 w 879"/>
                <a:gd name="T33" fmla="*/ 132 h 132"/>
                <a:gd name="T34" fmla="*/ 447 w 879"/>
                <a:gd name="T35" fmla="*/ 132 h 132"/>
                <a:gd name="T36" fmla="*/ 448 w 879"/>
                <a:gd name="T37" fmla="*/ 132 h 132"/>
                <a:gd name="T38" fmla="*/ 449 w 879"/>
                <a:gd name="T39" fmla="*/ 132 h 132"/>
                <a:gd name="T40" fmla="*/ 450 w 879"/>
                <a:gd name="T41" fmla="*/ 132 h 132"/>
                <a:gd name="T42" fmla="*/ 651 w 879"/>
                <a:gd name="T43" fmla="*/ 77 h 132"/>
                <a:gd name="T44" fmla="*/ 0 w 879"/>
                <a:gd name="T45" fmla="*/ 45 h 132"/>
                <a:gd name="T46" fmla="*/ 0 w 879"/>
                <a:gd name="T47" fmla="*/ 45 h 132"/>
                <a:gd name="T48" fmla="*/ 0 w 879"/>
                <a:gd name="T49" fmla="*/ 45 h 132"/>
                <a:gd name="T50" fmla="*/ 0 w 879"/>
                <a:gd name="T51" fmla="*/ 45 h 132"/>
                <a:gd name="T52" fmla="*/ 0 w 879"/>
                <a:gd name="T53" fmla="*/ 45 h 132"/>
                <a:gd name="T54" fmla="*/ 0 w 879"/>
                <a:gd name="T55" fmla="*/ 46 h 132"/>
                <a:gd name="T56" fmla="*/ 0 w 879"/>
                <a:gd name="T57" fmla="*/ 46 h 132"/>
                <a:gd name="T58" fmla="*/ 0 w 879"/>
                <a:gd name="T59" fmla="*/ 46 h 132"/>
                <a:gd name="T60" fmla="*/ 0 w 879"/>
                <a:gd name="T61" fmla="*/ 46 h 132"/>
                <a:gd name="T62" fmla="*/ 0 w 879"/>
                <a:gd name="T63" fmla="*/ 46 h 132"/>
                <a:gd name="T64" fmla="*/ 0 w 879"/>
                <a:gd name="T65" fmla="*/ 46 h 132"/>
                <a:gd name="T66" fmla="*/ 0 w 879"/>
                <a:gd name="T67" fmla="*/ 47 h 132"/>
                <a:gd name="T68" fmla="*/ 0 w 879"/>
                <a:gd name="T69" fmla="*/ 47 h 132"/>
                <a:gd name="T70" fmla="*/ 0 w 879"/>
                <a:gd name="T71" fmla="*/ 47 h 132"/>
                <a:gd name="T72" fmla="*/ 157 w 879"/>
                <a:gd name="T73" fmla="*/ 112 h 132"/>
                <a:gd name="T74" fmla="*/ 815 w 879"/>
                <a:gd name="T75" fmla="*/ 0 h 132"/>
                <a:gd name="T76" fmla="*/ 732 w 879"/>
                <a:gd name="T77" fmla="*/ 110 h 132"/>
                <a:gd name="T78" fmla="*/ 879 w 879"/>
                <a:gd name="T79" fmla="*/ 47 h 132"/>
                <a:gd name="T80" fmla="*/ 879 w 879"/>
                <a:gd name="T81" fmla="*/ 46 h 132"/>
                <a:gd name="T82" fmla="*/ 879 w 879"/>
                <a:gd name="T83" fmla="*/ 46 h 132"/>
                <a:gd name="T84" fmla="*/ 879 w 879"/>
                <a:gd name="T85" fmla="*/ 46 h 132"/>
                <a:gd name="T86" fmla="*/ 879 w 879"/>
                <a:gd name="T87" fmla="*/ 46 h 132"/>
                <a:gd name="T88" fmla="*/ 879 w 879"/>
                <a:gd name="T89" fmla="*/ 45 h 132"/>
                <a:gd name="T90" fmla="*/ 879 w 879"/>
                <a:gd name="T91" fmla="*/ 45 h 132"/>
                <a:gd name="T92" fmla="*/ 879 w 879"/>
                <a:gd name="T93" fmla="*/ 45 h 132"/>
                <a:gd name="T94" fmla="*/ 879 w 879"/>
                <a:gd name="T95" fmla="*/ 45 h 132"/>
                <a:gd name="T96" fmla="*/ 879 w 879"/>
                <a:gd name="T97" fmla="*/ 45 h 132"/>
                <a:gd name="T98" fmla="*/ 879 w 879"/>
                <a:gd name="T99" fmla="*/ 45 h 132"/>
                <a:gd name="T100" fmla="*/ 879 w 879"/>
                <a:gd name="T101" fmla="*/ 44 h 132"/>
                <a:gd name="T102" fmla="*/ 879 w 879"/>
                <a:gd name="T103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79" h="132">
                  <a:moveTo>
                    <a:pt x="567" y="71"/>
                  </a:moveTo>
                  <a:cubicBezTo>
                    <a:pt x="568" y="83"/>
                    <a:pt x="568" y="83"/>
                    <a:pt x="568" y="83"/>
                  </a:cubicBezTo>
                  <a:cubicBezTo>
                    <a:pt x="568" y="83"/>
                    <a:pt x="443" y="87"/>
                    <a:pt x="331" y="87"/>
                  </a:cubicBezTo>
                  <a:cubicBezTo>
                    <a:pt x="316" y="87"/>
                    <a:pt x="301" y="87"/>
                    <a:pt x="287" y="86"/>
                  </a:cubicBezTo>
                  <a:cubicBezTo>
                    <a:pt x="293" y="87"/>
                    <a:pt x="293" y="87"/>
                    <a:pt x="293" y="87"/>
                  </a:cubicBezTo>
                  <a:cubicBezTo>
                    <a:pt x="293" y="87"/>
                    <a:pt x="271" y="105"/>
                    <a:pt x="239" y="123"/>
                  </a:cubicBezTo>
                  <a:cubicBezTo>
                    <a:pt x="254" y="124"/>
                    <a:pt x="269" y="126"/>
                    <a:pt x="285" y="127"/>
                  </a:cubicBezTo>
                  <a:cubicBezTo>
                    <a:pt x="330" y="130"/>
                    <a:pt x="380" y="132"/>
                    <a:pt x="431" y="132"/>
                  </a:cubicBezTo>
                  <a:cubicBezTo>
                    <a:pt x="431" y="132"/>
                    <a:pt x="431" y="132"/>
                    <a:pt x="431" y="132"/>
                  </a:cubicBezTo>
                  <a:cubicBezTo>
                    <a:pt x="431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33" y="132"/>
                    <a:pt x="433" y="132"/>
                    <a:pt x="433" y="132"/>
                  </a:cubicBezTo>
                  <a:cubicBezTo>
                    <a:pt x="433" y="132"/>
                    <a:pt x="433" y="132"/>
                    <a:pt x="433" y="132"/>
                  </a:cubicBez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9" y="132"/>
                  </a:cubicBezTo>
                  <a:cubicBezTo>
                    <a:pt x="439" y="132"/>
                    <a:pt x="439" y="132"/>
                    <a:pt x="439" y="132"/>
                  </a:cubicBezTo>
                  <a:cubicBezTo>
                    <a:pt x="439" y="132"/>
                    <a:pt x="439" y="132"/>
                    <a:pt x="439" y="132"/>
                  </a:cubicBezTo>
                  <a:cubicBezTo>
                    <a:pt x="439" y="132"/>
                    <a:pt x="439" y="132"/>
                    <a:pt x="439" y="132"/>
                  </a:cubicBezTo>
                  <a:cubicBezTo>
                    <a:pt x="439" y="132"/>
                    <a:pt x="439" y="132"/>
                    <a:pt x="440" y="132"/>
                  </a:cubicBezTo>
                  <a:cubicBezTo>
                    <a:pt x="440" y="132"/>
                    <a:pt x="440" y="132"/>
                    <a:pt x="440" y="132"/>
                  </a:cubicBezTo>
                  <a:cubicBezTo>
                    <a:pt x="440" y="132"/>
                    <a:pt x="440" y="132"/>
                    <a:pt x="440" y="132"/>
                  </a:cubicBezTo>
                  <a:cubicBezTo>
                    <a:pt x="440" y="132"/>
                    <a:pt x="440" y="132"/>
                    <a:pt x="441" y="132"/>
                  </a:cubicBezTo>
                  <a:cubicBezTo>
                    <a:pt x="441" y="132"/>
                    <a:pt x="441" y="132"/>
                    <a:pt x="441" y="132"/>
                  </a:cubicBezTo>
                  <a:cubicBezTo>
                    <a:pt x="441" y="132"/>
                    <a:pt x="441" y="132"/>
                    <a:pt x="441" y="132"/>
                  </a:cubicBezTo>
                  <a:cubicBezTo>
                    <a:pt x="441" y="132"/>
                    <a:pt x="441" y="132"/>
                    <a:pt x="441" y="132"/>
                  </a:cubicBezTo>
                  <a:cubicBezTo>
                    <a:pt x="441" y="132"/>
                    <a:pt x="442" y="132"/>
                    <a:pt x="442" y="132"/>
                  </a:cubicBezTo>
                  <a:cubicBezTo>
                    <a:pt x="442" y="132"/>
                    <a:pt x="442" y="132"/>
                    <a:pt x="442" y="132"/>
                  </a:cubicBezTo>
                  <a:cubicBezTo>
                    <a:pt x="442" y="132"/>
                    <a:pt x="442" y="132"/>
                    <a:pt x="442" y="132"/>
                  </a:cubicBezTo>
                  <a:cubicBezTo>
                    <a:pt x="442" y="132"/>
                    <a:pt x="442" y="132"/>
                    <a:pt x="442" y="132"/>
                  </a:cubicBezTo>
                  <a:cubicBezTo>
                    <a:pt x="442" y="132"/>
                    <a:pt x="443" y="132"/>
                    <a:pt x="443" y="132"/>
                  </a:cubicBezTo>
                  <a:cubicBezTo>
                    <a:pt x="443" y="132"/>
                    <a:pt x="443" y="132"/>
                    <a:pt x="443" y="132"/>
                  </a:cubicBezTo>
                  <a:cubicBezTo>
                    <a:pt x="443" y="132"/>
                    <a:pt x="443" y="132"/>
                    <a:pt x="443" y="132"/>
                  </a:cubicBezTo>
                  <a:cubicBezTo>
                    <a:pt x="443" y="132"/>
                    <a:pt x="443" y="132"/>
                    <a:pt x="443" y="132"/>
                  </a:cubicBezTo>
                  <a:cubicBezTo>
                    <a:pt x="443" y="132"/>
                    <a:pt x="444" y="132"/>
                    <a:pt x="444" y="132"/>
                  </a:cubicBezTo>
                  <a:cubicBezTo>
                    <a:pt x="444" y="132"/>
                    <a:pt x="444" y="132"/>
                    <a:pt x="444" y="132"/>
                  </a:cubicBezTo>
                  <a:cubicBezTo>
                    <a:pt x="444" y="132"/>
                    <a:pt x="444" y="132"/>
                    <a:pt x="444" y="132"/>
                  </a:cubicBezTo>
                  <a:cubicBezTo>
                    <a:pt x="444" y="132"/>
                    <a:pt x="444" y="132"/>
                    <a:pt x="444" y="132"/>
                  </a:cubicBezTo>
                  <a:cubicBezTo>
                    <a:pt x="445" y="132"/>
                    <a:pt x="445" y="132"/>
                    <a:pt x="445" y="132"/>
                  </a:cubicBezTo>
                  <a:cubicBezTo>
                    <a:pt x="445" y="132"/>
                    <a:pt x="445" y="132"/>
                    <a:pt x="445" y="132"/>
                  </a:cubicBezTo>
                  <a:cubicBezTo>
                    <a:pt x="445" y="132"/>
                    <a:pt x="445" y="132"/>
                    <a:pt x="445" y="132"/>
                  </a:cubicBezTo>
                  <a:cubicBezTo>
                    <a:pt x="445" y="132"/>
                    <a:pt x="445" y="132"/>
                    <a:pt x="445" y="132"/>
                  </a:cubicBezTo>
                  <a:cubicBezTo>
                    <a:pt x="446" y="132"/>
                    <a:pt x="446" y="132"/>
                    <a:pt x="446" y="132"/>
                  </a:cubicBezTo>
                  <a:cubicBezTo>
                    <a:pt x="446" y="132"/>
                    <a:pt x="446" y="132"/>
                    <a:pt x="446" y="132"/>
                  </a:cubicBezTo>
                  <a:cubicBezTo>
                    <a:pt x="446" y="132"/>
                    <a:pt x="446" y="132"/>
                    <a:pt x="446" y="132"/>
                  </a:cubicBezTo>
                  <a:cubicBezTo>
                    <a:pt x="446" y="132"/>
                    <a:pt x="447" y="132"/>
                    <a:pt x="447" y="132"/>
                  </a:cubicBezTo>
                  <a:cubicBezTo>
                    <a:pt x="447" y="132"/>
                    <a:pt x="447" y="132"/>
                    <a:pt x="447" y="132"/>
                  </a:cubicBezTo>
                  <a:cubicBezTo>
                    <a:pt x="447" y="132"/>
                    <a:pt x="447" y="132"/>
                    <a:pt x="447" y="132"/>
                  </a:cubicBezTo>
                  <a:cubicBezTo>
                    <a:pt x="447" y="132"/>
                    <a:pt x="447" y="132"/>
                    <a:pt x="447" y="132"/>
                  </a:cubicBezTo>
                  <a:cubicBezTo>
                    <a:pt x="448" y="132"/>
                    <a:pt x="448" y="132"/>
                    <a:pt x="448" y="132"/>
                  </a:cubicBezTo>
                  <a:cubicBezTo>
                    <a:pt x="448" y="132"/>
                    <a:pt x="448" y="132"/>
                    <a:pt x="448" y="132"/>
                  </a:cubicBezTo>
                  <a:cubicBezTo>
                    <a:pt x="448" y="132"/>
                    <a:pt x="448" y="132"/>
                    <a:pt x="448" y="132"/>
                  </a:cubicBezTo>
                  <a:cubicBezTo>
                    <a:pt x="448" y="132"/>
                    <a:pt x="448" y="132"/>
                    <a:pt x="449" y="132"/>
                  </a:cubicBezTo>
                  <a:cubicBezTo>
                    <a:pt x="449" y="132"/>
                    <a:pt x="449" y="132"/>
                    <a:pt x="449" y="132"/>
                  </a:cubicBezTo>
                  <a:cubicBezTo>
                    <a:pt x="449" y="132"/>
                    <a:pt x="449" y="132"/>
                    <a:pt x="449" y="132"/>
                  </a:cubicBezTo>
                  <a:cubicBezTo>
                    <a:pt x="449" y="132"/>
                    <a:pt x="449" y="132"/>
                    <a:pt x="449" y="132"/>
                  </a:cubicBezTo>
                  <a:cubicBezTo>
                    <a:pt x="449" y="132"/>
                    <a:pt x="450" y="132"/>
                    <a:pt x="450" y="132"/>
                  </a:cubicBezTo>
                  <a:cubicBezTo>
                    <a:pt x="450" y="132"/>
                    <a:pt x="450" y="132"/>
                    <a:pt x="450" y="132"/>
                  </a:cubicBezTo>
                  <a:cubicBezTo>
                    <a:pt x="450" y="132"/>
                    <a:pt x="450" y="132"/>
                    <a:pt x="450" y="132"/>
                  </a:cubicBezTo>
                  <a:cubicBezTo>
                    <a:pt x="450" y="132"/>
                    <a:pt x="450" y="132"/>
                    <a:pt x="450" y="132"/>
                  </a:cubicBezTo>
                  <a:cubicBezTo>
                    <a:pt x="538" y="132"/>
                    <a:pt x="619" y="127"/>
                    <a:pt x="687" y="117"/>
                  </a:cubicBezTo>
                  <a:cubicBezTo>
                    <a:pt x="673" y="108"/>
                    <a:pt x="659" y="95"/>
                    <a:pt x="651" y="77"/>
                  </a:cubicBezTo>
                  <a:cubicBezTo>
                    <a:pt x="651" y="77"/>
                    <a:pt x="651" y="77"/>
                    <a:pt x="651" y="77"/>
                  </a:cubicBezTo>
                  <a:cubicBezTo>
                    <a:pt x="650" y="77"/>
                    <a:pt x="568" y="71"/>
                    <a:pt x="567" y="71"/>
                  </a:cubicBezTo>
                  <a:moveTo>
                    <a:pt x="34" y="12"/>
                  </a:moveTo>
                  <a:cubicBezTo>
                    <a:pt x="12" y="22"/>
                    <a:pt x="0" y="33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3" y="73"/>
                    <a:pt x="63" y="96"/>
                    <a:pt x="157" y="112"/>
                  </a:cubicBezTo>
                  <a:cubicBezTo>
                    <a:pt x="157" y="112"/>
                    <a:pt x="157" y="112"/>
                    <a:pt x="157" y="112"/>
                  </a:cubicBezTo>
                  <a:cubicBezTo>
                    <a:pt x="157" y="112"/>
                    <a:pt x="157" y="112"/>
                    <a:pt x="157" y="112"/>
                  </a:cubicBezTo>
                  <a:cubicBezTo>
                    <a:pt x="190" y="83"/>
                    <a:pt x="190" y="83"/>
                    <a:pt x="190" y="83"/>
                  </a:cubicBezTo>
                  <a:cubicBezTo>
                    <a:pt x="110" y="78"/>
                    <a:pt x="55" y="51"/>
                    <a:pt x="34" y="12"/>
                  </a:cubicBezTo>
                  <a:moveTo>
                    <a:pt x="815" y="0"/>
                  </a:moveTo>
                  <a:cubicBezTo>
                    <a:pt x="788" y="11"/>
                    <a:pt x="760" y="18"/>
                    <a:pt x="746" y="22"/>
                  </a:cubicBezTo>
                  <a:cubicBezTo>
                    <a:pt x="737" y="24"/>
                    <a:pt x="717" y="28"/>
                    <a:pt x="691" y="33"/>
                  </a:cubicBezTo>
                  <a:cubicBezTo>
                    <a:pt x="691" y="33"/>
                    <a:pt x="691" y="33"/>
                    <a:pt x="691" y="33"/>
                  </a:cubicBezTo>
                  <a:cubicBezTo>
                    <a:pt x="732" y="110"/>
                    <a:pt x="732" y="110"/>
                    <a:pt x="732" y="110"/>
                  </a:cubicBezTo>
                  <a:cubicBezTo>
                    <a:pt x="820" y="95"/>
                    <a:pt x="877" y="72"/>
                    <a:pt x="879" y="47"/>
                  </a:cubicBezTo>
                  <a:cubicBezTo>
                    <a:pt x="879" y="47"/>
                    <a:pt x="879" y="47"/>
                    <a:pt x="879" y="47"/>
                  </a:cubicBezTo>
                  <a:cubicBezTo>
                    <a:pt x="879" y="47"/>
                    <a:pt x="879" y="47"/>
                    <a:pt x="879" y="47"/>
                  </a:cubicBezTo>
                  <a:cubicBezTo>
                    <a:pt x="879" y="47"/>
                    <a:pt x="879" y="47"/>
                    <a:pt x="879" y="47"/>
                  </a:cubicBezTo>
                  <a:cubicBezTo>
                    <a:pt x="879" y="47"/>
                    <a:pt x="879" y="47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8" y="28"/>
                    <a:pt x="854" y="13"/>
                    <a:pt x="815" y="0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任意多边形: 形状 126"/>
            <p:cNvSpPr>
              <a:spLocks noEditPoints="1"/>
            </p:cNvSpPr>
            <p:nvPr/>
          </p:nvSpPr>
          <p:spPr bwMode="auto">
            <a:xfrm>
              <a:off x="3529013" y="4576763"/>
              <a:ext cx="1714500" cy="666750"/>
            </a:xfrm>
            <a:custGeom>
              <a:avLst/>
              <a:gdLst>
                <a:gd name="T0" fmla="*/ 0 w 463"/>
                <a:gd name="T1" fmla="*/ 133 h 180"/>
                <a:gd name="T2" fmla="*/ 2 w 463"/>
                <a:gd name="T3" fmla="*/ 130 h 180"/>
                <a:gd name="T4" fmla="*/ 188 w 463"/>
                <a:gd name="T5" fmla="*/ 62 h 180"/>
                <a:gd name="T6" fmla="*/ 58 w 463"/>
                <a:gd name="T7" fmla="*/ 64 h 180"/>
                <a:gd name="T8" fmla="*/ 129 w 463"/>
                <a:gd name="T9" fmla="*/ 156 h 180"/>
                <a:gd name="T10" fmla="*/ 139 w 463"/>
                <a:gd name="T11" fmla="*/ 161 h 180"/>
                <a:gd name="T12" fmla="*/ 210 w 463"/>
                <a:gd name="T13" fmla="*/ 174 h 180"/>
                <a:gd name="T14" fmla="*/ 317 w 463"/>
                <a:gd name="T15" fmla="*/ 169 h 180"/>
                <a:gd name="T16" fmla="*/ 386 w 463"/>
                <a:gd name="T17" fmla="*/ 147 h 180"/>
                <a:gd name="T18" fmla="*/ 463 w 463"/>
                <a:gd name="T19" fmla="*/ 82 h 180"/>
                <a:gd name="T20" fmla="*/ 463 w 463"/>
                <a:gd name="T21" fmla="*/ 82 h 180"/>
                <a:gd name="T22" fmla="*/ 463 w 463"/>
                <a:gd name="T23" fmla="*/ 81 h 180"/>
                <a:gd name="T24" fmla="*/ 463 w 463"/>
                <a:gd name="T25" fmla="*/ 81 h 180"/>
                <a:gd name="T26" fmla="*/ 463 w 463"/>
                <a:gd name="T27" fmla="*/ 81 h 180"/>
                <a:gd name="T28" fmla="*/ 463 w 463"/>
                <a:gd name="T29" fmla="*/ 81 h 180"/>
                <a:gd name="T30" fmla="*/ 463 w 463"/>
                <a:gd name="T31" fmla="*/ 81 h 180"/>
                <a:gd name="T32" fmla="*/ 463 w 463"/>
                <a:gd name="T33" fmla="*/ 81 h 180"/>
                <a:gd name="T34" fmla="*/ 463 w 463"/>
                <a:gd name="T35" fmla="*/ 81 h 180"/>
                <a:gd name="T36" fmla="*/ 463 w 463"/>
                <a:gd name="T37" fmla="*/ 80 h 180"/>
                <a:gd name="T38" fmla="*/ 463 w 463"/>
                <a:gd name="T39" fmla="*/ 80 h 180"/>
                <a:gd name="T40" fmla="*/ 463 w 463"/>
                <a:gd name="T41" fmla="*/ 80 h 180"/>
                <a:gd name="T42" fmla="*/ 463 w 463"/>
                <a:gd name="T43" fmla="*/ 80 h 180"/>
                <a:gd name="T44" fmla="*/ 463 w 463"/>
                <a:gd name="T45" fmla="*/ 80 h 180"/>
                <a:gd name="T46" fmla="*/ 463 w 463"/>
                <a:gd name="T47" fmla="*/ 80 h 180"/>
                <a:gd name="T48" fmla="*/ 463 w 463"/>
                <a:gd name="T49" fmla="*/ 80 h 180"/>
                <a:gd name="T50" fmla="*/ 463 w 463"/>
                <a:gd name="T51" fmla="*/ 80 h 180"/>
                <a:gd name="T52" fmla="*/ 463 w 463"/>
                <a:gd name="T53" fmla="*/ 80 h 180"/>
                <a:gd name="T54" fmla="*/ 463 w 463"/>
                <a:gd name="T55" fmla="*/ 80 h 180"/>
                <a:gd name="T56" fmla="*/ 463 w 463"/>
                <a:gd name="T57" fmla="*/ 79 h 180"/>
                <a:gd name="T58" fmla="*/ 463 w 463"/>
                <a:gd name="T59" fmla="*/ 79 h 180"/>
                <a:gd name="T60" fmla="*/ 463 w 463"/>
                <a:gd name="T61" fmla="*/ 79 h 180"/>
                <a:gd name="T62" fmla="*/ 463 w 463"/>
                <a:gd name="T63" fmla="*/ 79 h 180"/>
                <a:gd name="T64" fmla="*/ 463 w 463"/>
                <a:gd name="T65" fmla="*/ 79 h 180"/>
                <a:gd name="T66" fmla="*/ 425 w 463"/>
                <a:gd name="T67" fmla="*/ 2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63" h="180">
                  <a:moveTo>
                    <a:pt x="2" y="130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84" y="150"/>
                    <a:pt x="84" y="150"/>
                    <a:pt x="84" y="150"/>
                  </a:cubicBezTo>
                  <a:cubicBezTo>
                    <a:pt x="60" y="144"/>
                    <a:pt x="32" y="137"/>
                    <a:pt x="2" y="130"/>
                  </a:cubicBezTo>
                  <a:moveTo>
                    <a:pt x="356" y="0"/>
                  </a:moveTo>
                  <a:cubicBezTo>
                    <a:pt x="298" y="11"/>
                    <a:pt x="241" y="39"/>
                    <a:pt x="188" y="62"/>
                  </a:cubicBezTo>
                  <a:cubicBezTo>
                    <a:pt x="167" y="72"/>
                    <a:pt x="143" y="77"/>
                    <a:pt x="118" y="77"/>
                  </a:cubicBezTo>
                  <a:cubicBezTo>
                    <a:pt x="97" y="77"/>
                    <a:pt x="77" y="73"/>
                    <a:pt x="58" y="64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59" y="140"/>
                    <a:pt x="108" y="151"/>
                    <a:pt x="129" y="156"/>
                  </a:cubicBezTo>
                  <a:cubicBezTo>
                    <a:pt x="135" y="158"/>
                    <a:pt x="139" y="159"/>
                    <a:pt x="139" y="159"/>
                  </a:cubicBezTo>
                  <a:cubicBezTo>
                    <a:pt x="139" y="161"/>
                    <a:pt x="139" y="161"/>
                    <a:pt x="139" y="161"/>
                  </a:cubicBezTo>
                  <a:cubicBezTo>
                    <a:pt x="210" y="174"/>
                    <a:pt x="210" y="174"/>
                    <a:pt x="210" y="174"/>
                  </a:cubicBezTo>
                  <a:cubicBezTo>
                    <a:pt x="210" y="174"/>
                    <a:pt x="210" y="174"/>
                    <a:pt x="210" y="174"/>
                  </a:cubicBezTo>
                  <a:cubicBezTo>
                    <a:pt x="262" y="180"/>
                    <a:pt x="262" y="180"/>
                    <a:pt x="262" y="180"/>
                  </a:cubicBezTo>
                  <a:cubicBezTo>
                    <a:pt x="288" y="175"/>
                    <a:pt x="308" y="171"/>
                    <a:pt x="317" y="169"/>
                  </a:cubicBezTo>
                  <a:cubicBezTo>
                    <a:pt x="331" y="165"/>
                    <a:pt x="359" y="158"/>
                    <a:pt x="386" y="147"/>
                  </a:cubicBezTo>
                  <a:cubicBezTo>
                    <a:pt x="386" y="147"/>
                    <a:pt x="386" y="147"/>
                    <a:pt x="386" y="147"/>
                  </a:cubicBezTo>
                  <a:cubicBezTo>
                    <a:pt x="424" y="131"/>
                    <a:pt x="462" y="109"/>
                    <a:pt x="463" y="82"/>
                  </a:cubicBezTo>
                  <a:cubicBezTo>
                    <a:pt x="463" y="82"/>
                    <a:pt x="463" y="82"/>
                    <a:pt x="463" y="82"/>
                  </a:cubicBezTo>
                  <a:cubicBezTo>
                    <a:pt x="463" y="82"/>
                    <a:pt x="463" y="82"/>
                    <a:pt x="463" y="82"/>
                  </a:cubicBezTo>
                  <a:cubicBezTo>
                    <a:pt x="463" y="82"/>
                    <a:pt x="463" y="82"/>
                    <a:pt x="463" y="82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1" y="31"/>
                    <a:pt x="425" y="24"/>
                    <a:pt x="425" y="24"/>
                  </a:cubicBezTo>
                  <a:cubicBezTo>
                    <a:pt x="425" y="24"/>
                    <a:pt x="425" y="24"/>
                    <a:pt x="425" y="24"/>
                  </a:cubicBezTo>
                  <a:cubicBezTo>
                    <a:pt x="356" y="0"/>
                    <a:pt x="356" y="0"/>
                    <a:pt x="356" y="0"/>
                  </a:cubicBezTo>
                </a:path>
              </a:pathLst>
            </a:custGeom>
            <a:solidFill>
              <a:srgbClr val="0D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任意多边形: 形状 127"/>
            <p:cNvSpPr>
              <a:spLocks/>
            </p:cNvSpPr>
            <p:nvPr/>
          </p:nvSpPr>
          <p:spPr bwMode="auto">
            <a:xfrm>
              <a:off x="2030413" y="4495800"/>
              <a:ext cx="2014538" cy="947737"/>
            </a:xfrm>
            <a:custGeom>
              <a:avLst/>
              <a:gdLst>
                <a:gd name="T0" fmla="*/ 284 w 544"/>
                <a:gd name="T1" fmla="*/ 0 h 256"/>
                <a:gd name="T2" fmla="*/ 132 w 544"/>
                <a:gd name="T3" fmla="*/ 46 h 256"/>
                <a:gd name="T4" fmla="*/ 132 w 544"/>
                <a:gd name="T5" fmla="*/ 46 h 256"/>
                <a:gd name="T6" fmla="*/ 71 w 544"/>
                <a:gd name="T7" fmla="*/ 65 h 256"/>
                <a:gd name="T8" fmla="*/ 68 w 544"/>
                <a:gd name="T9" fmla="*/ 66 h 256"/>
                <a:gd name="T10" fmla="*/ 12 w 544"/>
                <a:gd name="T11" fmla="*/ 110 h 256"/>
                <a:gd name="T12" fmla="*/ 0 w 544"/>
                <a:gd name="T13" fmla="*/ 146 h 256"/>
                <a:gd name="T14" fmla="*/ 1 w 544"/>
                <a:gd name="T15" fmla="*/ 153 h 256"/>
                <a:gd name="T16" fmla="*/ 1 w 544"/>
                <a:gd name="T17" fmla="*/ 153 h 256"/>
                <a:gd name="T18" fmla="*/ 1 w 544"/>
                <a:gd name="T19" fmla="*/ 153 h 256"/>
                <a:gd name="T20" fmla="*/ 1 w 544"/>
                <a:gd name="T21" fmla="*/ 153 h 256"/>
                <a:gd name="T22" fmla="*/ 1 w 544"/>
                <a:gd name="T23" fmla="*/ 153 h 256"/>
                <a:gd name="T24" fmla="*/ 10 w 544"/>
                <a:gd name="T25" fmla="*/ 181 h 256"/>
                <a:gd name="T26" fmla="*/ 10 w 544"/>
                <a:gd name="T27" fmla="*/ 181 h 256"/>
                <a:gd name="T28" fmla="*/ 166 w 544"/>
                <a:gd name="T29" fmla="*/ 252 h 256"/>
                <a:gd name="T30" fmla="*/ 166 w 544"/>
                <a:gd name="T31" fmla="*/ 252 h 256"/>
                <a:gd name="T32" fmla="*/ 263 w 544"/>
                <a:gd name="T33" fmla="*/ 255 h 256"/>
                <a:gd name="T34" fmla="*/ 307 w 544"/>
                <a:gd name="T35" fmla="*/ 256 h 256"/>
                <a:gd name="T36" fmla="*/ 544 w 544"/>
                <a:gd name="T37" fmla="*/ 252 h 256"/>
                <a:gd name="T38" fmla="*/ 543 w 544"/>
                <a:gd name="T39" fmla="*/ 240 h 256"/>
                <a:gd name="T40" fmla="*/ 543 w 544"/>
                <a:gd name="T41" fmla="*/ 240 h 256"/>
                <a:gd name="T42" fmla="*/ 541 w 544"/>
                <a:gd name="T43" fmla="*/ 184 h 256"/>
                <a:gd name="T44" fmla="*/ 489 w 544"/>
                <a:gd name="T45" fmla="*/ 172 h 256"/>
                <a:gd name="T46" fmla="*/ 405 w 544"/>
                <a:gd name="T47" fmla="*/ 155 h 256"/>
                <a:gd name="T48" fmla="*/ 407 w 544"/>
                <a:gd name="T49" fmla="*/ 152 h 256"/>
                <a:gd name="T50" fmla="*/ 231 w 544"/>
                <a:gd name="T51" fmla="*/ 110 h 256"/>
                <a:gd name="T52" fmla="*/ 174 w 544"/>
                <a:gd name="T53" fmla="*/ 103 h 256"/>
                <a:gd name="T54" fmla="*/ 99 w 544"/>
                <a:gd name="T55" fmla="*/ 115 h 256"/>
                <a:gd name="T56" fmla="*/ 98 w 544"/>
                <a:gd name="T57" fmla="*/ 115 h 256"/>
                <a:gd name="T58" fmla="*/ 97 w 544"/>
                <a:gd name="T59" fmla="*/ 111 h 256"/>
                <a:gd name="T60" fmla="*/ 174 w 544"/>
                <a:gd name="T61" fmla="*/ 99 h 256"/>
                <a:gd name="T62" fmla="*/ 232 w 544"/>
                <a:gd name="T63" fmla="*/ 106 h 256"/>
                <a:gd name="T64" fmla="*/ 410 w 544"/>
                <a:gd name="T65" fmla="*/ 149 h 256"/>
                <a:gd name="T66" fmla="*/ 463 w 544"/>
                <a:gd name="T67" fmla="*/ 86 h 256"/>
                <a:gd name="T68" fmla="*/ 440 w 544"/>
                <a:gd name="T69" fmla="*/ 72 h 256"/>
                <a:gd name="T70" fmla="*/ 301 w 544"/>
                <a:gd name="T71" fmla="*/ 72 h 256"/>
                <a:gd name="T72" fmla="*/ 298 w 544"/>
                <a:gd name="T73" fmla="*/ 72 h 256"/>
                <a:gd name="T74" fmla="*/ 220 w 544"/>
                <a:gd name="T75" fmla="*/ 38 h 256"/>
                <a:gd name="T76" fmla="*/ 217 w 544"/>
                <a:gd name="T77" fmla="*/ 33 h 256"/>
                <a:gd name="T78" fmla="*/ 314 w 544"/>
                <a:gd name="T79" fmla="*/ 29 h 256"/>
                <a:gd name="T80" fmla="*/ 318 w 544"/>
                <a:gd name="T81" fmla="*/ 19 h 256"/>
                <a:gd name="T82" fmla="*/ 286 w 544"/>
                <a:gd name="T83" fmla="*/ 20 h 256"/>
                <a:gd name="T84" fmla="*/ 284 w 544"/>
                <a:gd name="T85" fmla="*/ 0 h 256"/>
                <a:gd name="T86" fmla="*/ 284 w 544"/>
                <a:gd name="T8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44" h="256">
                  <a:moveTo>
                    <a:pt x="284" y="0"/>
                  </a:move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68" y="66"/>
                    <a:pt x="68" y="66"/>
                    <a:pt x="68" y="66"/>
                  </a:cubicBezTo>
                  <a:cubicBezTo>
                    <a:pt x="68" y="66"/>
                    <a:pt x="32" y="82"/>
                    <a:pt x="12" y="110"/>
                  </a:cubicBezTo>
                  <a:cubicBezTo>
                    <a:pt x="5" y="120"/>
                    <a:pt x="0" y="132"/>
                    <a:pt x="0" y="146"/>
                  </a:cubicBezTo>
                  <a:cubicBezTo>
                    <a:pt x="0" y="148"/>
                    <a:pt x="1" y="150"/>
                    <a:pt x="1" y="153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2" y="163"/>
                    <a:pt x="5" y="172"/>
                    <a:pt x="10" y="181"/>
                  </a:cubicBezTo>
                  <a:cubicBezTo>
                    <a:pt x="10" y="181"/>
                    <a:pt x="10" y="181"/>
                    <a:pt x="10" y="181"/>
                  </a:cubicBezTo>
                  <a:cubicBezTo>
                    <a:pt x="31" y="220"/>
                    <a:pt x="86" y="247"/>
                    <a:pt x="166" y="252"/>
                  </a:cubicBezTo>
                  <a:cubicBezTo>
                    <a:pt x="166" y="252"/>
                    <a:pt x="166" y="252"/>
                    <a:pt x="166" y="252"/>
                  </a:cubicBezTo>
                  <a:cubicBezTo>
                    <a:pt x="263" y="255"/>
                    <a:pt x="263" y="255"/>
                    <a:pt x="263" y="255"/>
                  </a:cubicBezTo>
                  <a:cubicBezTo>
                    <a:pt x="277" y="256"/>
                    <a:pt x="292" y="256"/>
                    <a:pt x="307" y="256"/>
                  </a:cubicBezTo>
                  <a:cubicBezTo>
                    <a:pt x="419" y="256"/>
                    <a:pt x="544" y="252"/>
                    <a:pt x="544" y="252"/>
                  </a:cubicBezTo>
                  <a:cubicBezTo>
                    <a:pt x="543" y="240"/>
                    <a:pt x="543" y="240"/>
                    <a:pt x="543" y="240"/>
                  </a:cubicBezTo>
                  <a:cubicBezTo>
                    <a:pt x="543" y="240"/>
                    <a:pt x="543" y="240"/>
                    <a:pt x="543" y="240"/>
                  </a:cubicBezTo>
                  <a:cubicBezTo>
                    <a:pt x="541" y="184"/>
                    <a:pt x="541" y="184"/>
                    <a:pt x="541" y="184"/>
                  </a:cubicBezTo>
                  <a:cubicBezTo>
                    <a:pt x="534" y="182"/>
                    <a:pt x="515" y="178"/>
                    <a:pt x="489" y="172"/>
                  </a:cubicBezTo>
                  <a:cubicBezTo>
                    <a:pt x="405" y="155"/>
                    <a:pt x="405" y="155"/>
                    <a:pt x="405" y="155"/>
                  </a:cubicBezTo>
                  <a:cubicBezTo>
                    <a:pt x="407" y="152"/>
                    <a:pt x="407" y="152"/>
                    <a:pt x="407" y="152"/>
                  </a:cubicBezTo>
                  <a:cubicBezTo>
                    <a:pt x="340" y="136"/>
                    <a:pt x="266" y="119"/>
                    <a:pt x="231" y="110"/>
                  </a:cubicBezTo>
                  <a:cubicBezTo>
                    <a:pt x="211" y="105"/>
                    <a:pt x="191" y="103"/>
                    <a:pt x="174" y="103"/>
                  </a:cubicBezTo>
                  <a:cubicBezTo>
                    <a:pt x="132" y="103"/>
                    <a:pt x="102" y="114"/>
                    <a:pt x="99" y="115"/>
                  </a:cubicBezTo>
                  <a:cubicBezTo>
                    <a:pt x="98" y="115"/>
                    <a:pt x="98" y="115"/>
                    <a:pt x="98" y="115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97" y="111"/>
                    <a:pt x="129" y="99"/>
                    <a:pt x="174" y="99"/>
                  </a:cubicBezTo>
                  <a:cubicBezTo>
                    <a:pt x="191" y="99"/>
                    <a:pt x="211" y="101"/>
                    <a:pt x="232" y="106"/>
                  </a:cubicBezTo>
                  <a:cubicBezTo>
                    <a:pt x="267" y="115"/>
                    <a:pt x="342" y="133"/>
                    <a:pt x="410" y="149"/>
                  </a:cubicBezTo>
                  <a:cubicBezTo>
                    <a:pt x="463" y="86"/>
                    <a:pt x="463" y="86"/>
                    <a:pt x="463" y="86"/>
                  </a:cubicBezTo>
                  <a:cubicBezTo>
                    <a:pt x="455" y="83"/>
                    <a:pt x="447" y="78"/>
                    <a:pt x="440" y="72"/>
                  </a:cubicBezTo>
                  <a:cubicBezTo>
                    <a:pt x="301" y="72"/>
                    <a:pt x="301" y="72"/>
                    <a:pt x="301" y="72"/>
                  </a:cubicBezTo>
                  <a:cubicBezTo>
                    <a:pt x="298" y="72"/>
                    <a:pt x="298" y="72"/>
                    <a:pt x="298" y="72"/>
                  </a:cubicBezTo>
                  <a:cubicBezTo>
                    <a:pt x="220" y="38"/>
                    <a:pt x="220" y="38"/>
                    <a:pt x="220" y="38"/>
                  </a:cubicBezTo>
                  <a:cubicBezTo>
                    <a:pt x="217" y="33"/>
                    <a:pt x="217" y="33"/>
                    <a:pt x="217" y="33"/>
                  </a:cubicBezTo>
                  <a:cubicBezTo>
                    <a:pt x="314" y="29"/>
                    <a:pt x="314" y="29"/>
                    <a:pt x="314" y="29"/>
                  </a:cubicBezTo>
                  <a:cubicBezTo>
                    <a:pt x="318" y="19"/>
                    <a:pt x="318" y="19"/>
                    <a:pt x="318" y="19"/>
                  </a:cubicBezTo>
                  <a:cubicBezTo>
                    <a:pt x="286" y="20"/>
                    <a:pt x="286" y="20"/>
                    <a:pt x="286" y="2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solidFill>
              <a:srgbClr val="1B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任意多边形: 形状 128"/>
            <p:cNvSpPr>
              <a:spLocks/>
            </p:cNvSpPr>
            <p:nvPr/>
          </p:nvSpPr>
          <p:spPr bwMode="auto">
            <a:xfrm>
              <a:off x="2833688" y="4602163"/>
              <a:ext cx="358775" cy="152400"/>
            </a:xfrm>
            <a:custGeom>
              <a:avLst/>
              <a:gdLst>
                <a:gd name="T0" fmla="*/ 226 w 226"/>
                <a:gd name="T1" fmla="*/ 0 h 96"/>
                <a:gd name="T2" fmla="*/ 0 w 226"/>
                <a:gd name="T3" fmla="*/ 10 h 96"/>
                <a:gd name="T4" fmla="*/ 191 w 226"/>
                <a:gd name="T5" fmla="*/ 96 h 96"/>
                <a:gd name="T6" fmla="*/ 226 w 226"/>
                <a:gd name="T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6" h="96">
                  <a:moveTo>
                    <a:pt x="226" y="0"/>
                  </a:moveTo>
                  <a:lnTo>
                    <a:pt x="0" y="10"/>
                  </a:lnTo>
                  <a:lnTo>
                    <a:pt x="191" y="9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4039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任意多边形: 形状 129"/>
            <p:cNvSpPr>
              <a:spLocks/>
            </p:cNvSpPr>
            <p:nvPr/>
          </p:nvSpPr>
          <p:spPr bwMode="auto">
            <a:xfrm>
              <a:off x="2833688" y="4602163"/>
              <a:ext cx="358775" cy="152400"/>
            </a:xfrm>
            <a:custGeom>
              <a:avLst/>
              <a:gdLst>
                <a:gd name="T0" fmla="*/ 226 w 226"/>
                <a:gd name="T1" fmla="*/ 0 h 96"/>
                <a:gd name="T2" fmla="*/ 0 w 226"/>
                <a:gd name="T3" fmla="*/ 10 h 96"/>
                <a:gd name="T4" fmla="*/ 191 w 226"/>
                <a:gd name="T5" fmla="*/ 96 h 96"/>
                <a:gd name="T6" fmla="*/ 226 w 226"/>
                <a:gd name="T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6" h="96">
                  <a:moveTo>
                    <a:pt x="226" y="0"/>
                  </a:moveTo>
                  <a:lnTo>
                    <a:pt x="0" y="10"/>
                  </a:lnTo>
                  <a:lnTo>
                    <a:pt x="191" y="96"/>
                  </a:lnTo>
                  <a:lnTo>
                    <a:pt x="2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任意多边形: 形状 130"/>
            <p:cNvSpPr>
              <a:spLocks/>
            </p:cNvSpPr>
            <p:nvPr/>
          </p:nvSpPr>
          <p:spPr bwMode="auto">
            <a:xfrm>
              <a:off x="3078163" y="4410075"/>
              <a:ext cx="184150" cy="158750"/>
            </a:xfrm>
            <a:custGeom>
              <a:avLst/>
              <a:gdLst>
                <a:gd name="T0" fmla="*/ 116 w 116"/>
                <a:gd name="T1" fmla="*/ 0 h 100"/>
                <a:gd name="T2" fmla="*/ 0 w 116"/>
                <a:gd name="T3" fmla="*/ 33 h 100"/>
                <a:gd name="T4" fmla="*/ 2 w 116"/>
                <a:gd name="T5" fmla="*/ 54 h 100"/>
                <a:gd name="T6" fmla="*/ 7 w 116"/>
                <a:gd name="T7" fmla="*/ 100 h 100"/>
                <a:gd name="T8" fmla="*/ 82 w 116"/>
                <a:gd name="T9" fmla="*/ 98 h 100"/>
                <a:gd name="T10" fmla="*/ 116 w 116"/>
                <a:gd name="T1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100">
                  <a:moveTo>
                    <a:pt x="116" y="0"/>
                  </a:moveTo>
                  <a:lnTo>
                    <a:pt x="0" y="33"/>
                  </a:lnTo>
                  <a:lnTo>
                    <a:pt x="2" y="54"/>
                  </a:lnTo>
                  <a:lnTo>
                    <a:pt x="7" y="100"/>
                  </a:lnTo>
                  <a:lnTo>
                    <a:pt x="82" y="98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任意多边形: 形状 131"/>
            <p:cNvSpPr>
              <a:spLocks/>
            </p:cNvSpPr>
            <p:nvPr/>
          </p:nvSpPr>
          <p:spPr bwMode="auto">
            <a:xfrm>
              <a:off x="3078163" y="4410075"/>
              <a:ext cx="184150" cy="158750"/>
            </a:xfrm>
            <a:custGeom>
              <a:avLst/>
              <a:gdLst>
                <a:gd name="T0" fmla="*/ 116 w 116"/>
                <a:gd name="T1" fmla="*/ 0 h 100"/>
                <a:gd name="T2" fmla="*/ 0 w 116"/>
                <a:gd name="T3" fmla="*/ 33 h 100"/>
                <a:gd name="T4" fmla="*/ 2 w 116"/>
                <a:gd name="T5" fmla="*/ 54 h 100"/>
                <a:gd name="T6" fmla="*/ 7 w 116"/>
                <a:gd name="T7" fmla="*/ 100 h 100"/>
                <a:gd name="T8" fmla="*/ 82 w 116"/>
                <a:gd name="T9" fmla="*/ 98 h 100"/>
                <a:gd name="T10" fmla="*/ 116 w 116"/>
                <a:gd name="T1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100">
                  <a:moveTo>
                    <a:pt x="116" y="0"/>
                  </a:moveTo>
                  <a:lnTo>
                    <a:pt x="0" y="33"/>
                  </a:lnTo>
                  <a:lnTo>
                    <a:pt x="2" y="54"/>
                  </a:lnTo>
                  <a:lnTo>
                    <a:pt x="7" y="100"/>
                  </a:lnTo>
                  <a:lnTo>
                    <a:pt x="82" y="98"/>
                  </a:lnTo>
                  <a:lnTo>
                    <a:pt x="1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任意多边形: 形状 132"/>
            <p:cNvSpPr>
              <a:spLocks noEditPoints="1"/>
            </p:cNvSpPr>
            <p:nvPr/>
          </p:nvSpPr>
          <p:spPr bwMode="auto">
            <a:xfrm>
              <a:off x="2592388" y="4591050"/>
              <a:ext cx="33338" cy="4762"/>
            </a:xfrm>
            <a:custGeom>
              <a:avLst/>
              <a:gdLst>
                <a:gd name="T0" fmla="*/ 0 w 9"/>
                <a:gd name="T1" fmla="*/ 1 h 1"/>
                <a:gd name="T2" fmla="*/ 0 w 9"/>
                <a:gd name="T3" fmla="*/ 1 h 1"/>
                <a:gd name="T4" fmla="*/ 0 w 9"/>
                <a:gd name="T5" fmla="*/ 1 h 1"/>
                <a:gd name="T6" fmla="*/ 0 w 9"/>
                <a:gd name="T7" fmla="*/ 1 h 1"/>
                <a:gd name="T8" fmla="*/ 9 w 9"/>
                <a:gd name="T9" fmla="*/ 0 h 1"/>
                <a:gd name="T10" fmla="*/ 0 w 9"/>
                <a:gd name="T11" fmla="*/ 1 h 1"/>
                <a:gd name="T12" fmla="*/ 9 w 9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9" y="0"/>
                  </a:moveTo>
                  <a:cubicBezTo>
                    <a:pt x="6" y="1"/>
                    <a:pt x="3" y="1"/>
                    <a:pt x="0" y="1"/>
                  </a:cubicBezTo>
                  <a:cubicBezTo>
                    <a:pt x="3" y="1"/>
                    <a:pt x="6" y="1"/>
                    <a:pt x="9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任意多边形: 形状 133"/>
            <p:cNvSpPr>
              <a:spLocks/>
            </p:cNvSpPr>
            <p:nvPr/>
          </p:nvSpPr>
          <p:spPr bwMode="auto">
            <a:xfrm>
              <a:off x="2455863" y="3892550"/>
              <a:ext cx="877888" cy="703262"/>
            </a:xfrm>
            <a:custGeom>
              <a:avLst/>
              <a:gdLst>
                <a:gd name="T0" fmla="*/ 30 w 237"/>
                <a:gd name="T1" fmla="*/ 0 h 190"/>
                <a:gd name="T2" fmla="*/ 30 w 237"/>
                <a:gd name="T3" fmla="*/ 0 h 190"/>
                <a:gd name="T4" fmla="*/ 25 w 237"/>
                <a:gd name="T5" fmla="*/ 31 h 190"/>
                <a:gd name="T6" fmla="*/ 23 w 237"/>
                <a:gd name="T7" fmla="*/ 39 h 190"/>
                <a:gd name="T8" fmla="*/ 4 w 237"/>
                <a:gd name="T9" fmla="*/ 151 h 190"/>
                <a:gd name="T10" fmla="*/ 4 w 237"/>
                <a:gd name="T11" fmla="*/ 151 h 190"/>
                <a:gd name="T12" fmla="*/ 37 w 237"/>
                <a:gd name="T13" fmla="*/ 190 h 190"/>
                <a:gd name="T14" fmla="*/ 37 w 237"/>
                <a:gd name="T15" fmla="*/ 190 h 190"/>
                <a:gd name="T16" fmla="*/ 37 w 237"/>
                <a:gd name="T17" fmla="*/ 190 h 190"/>
                <a:gd name="T18" fmla="*/ 46 w 237"/>
                <a:gd name="T19" fmla="*/ 189 h 190"/>
                <a:gd name="T20" fmla="*/ 46 w 237"/>
                <a:gd name="T21" fmla="*/ 189 h 190"/>
                <a:gd name="T22" fmla="*/ 46 w 237"/>
                <a:gd name="T23" fmla="*/ 189 h 190"/>
                <a:gd name="T24" fmla="*/ 168 w 237"/>
                <a:gd name="T25" fmla="*/ 154 h 190"/>
                <a:gd name="T26" fmla="*/ 218 w 237"/>
                <a:gd name="T27" fmla="*/ 140 h 190"/>
                <a:gd name="T28" fmla="*/ 237 w 237"/>
                <a:gd name="T29" fmla="*/ 89 h 190"/>
                <a:gd name="T30" fmla="*/ 230 w 237"/>
                <a:gd name="T31" fmla="*/ 87 h 190"/>
                <a:gd name="T32" fmla="*/ 187 w 237"/>
                <a:gd name="T33" fmla="*/ 84 h 190"/>
                <a:gd name="T34" fmla="*/ 186 w 237"/>
                <a:gd name="T35" fmla="*/ 85 h 190"/>
                <a:gd name="T36" fmla="*/ 186 w 237"/>
                <a:gd name="T37" fmla="*/ 85 h 190"/>
                <a:gd name="T38" fmla="*/ 41 w 237"/>
                <a:gd name="T39" fmla="*/ 79 h 190"/>
                <a:gd name="T40" fmla="*/ 40 w 237"/>
                <a:gd name="T41" fmla="*/ 78 h 190"/>
                <a:gd name="T42" fmla="*/ 41 w 237"/>
                <a:gd name="T43" fmla="*/ 77 h 190"/>
                <a:gd name="T44" fmla="*/ 41 w 237"/>
                <a:gd name="T45" fmla="*/ 77 h 190"/>
                <a:gd name="T46" fmla="*/ 152 w 237"/>
                <a:gd name="T47" fmla="*/ 82 h 190"/>
                <a:gd name="T48" fmla="*/ 109 w 237"/>
                <a:gd name="T49" fmla="*/ 79 h 190"/>
                <a:gd name="T50" fmla="*/ 114 w 237"/>
                <a:gd name="T51" fmla="*/ 21 h 190"/>
                <a:gd name="T52" fmla="*/ 114 w 237"/>
                <a:gd name="T53" fmla="*/ 21 h 190"/>
                <a:gd name="T54" fmla="*/ 114 w 237"/>
                <a:gd name="T55" fmla="*/ 21 h 190"/>
                <a:gd name="T56" fmla="*/ 28 w 237"/>
                <a:gd name="T57" fmla="*/ 14 h 190"/>
                <a:gd name="T58" fmla="*/ 30 w 237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7" h="190"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4" y="151"/>
                    <a:pt x="4" y="151"/>
                    <a:pt x="4" y="151"/>
                  </a:cubicBezTo>
                  <a:cubicBezTo>
                    <a:pt x="4" y="151"/>
                    <a:pt x="4" y="151"/>
                    <a:pt x="4" y="151"/>
                  </a:cubicBezTo>
                  <a:cubicBezTo>
                    <a:pt x="0" y="172"/>
                    <a:pt x="17" y="190"/>
                    <a:pt x="37" y="190"/>
                  </a:cubicBezTo>
                  <a:cubicBezTo>
                    <a:pt x="37" y="190"/>
                    <a:pt x="37" y="190"/>
                    <a:pt x="37" y="190"/>
                  </a:cubicBezTo>
                  <a:cubicBezTo>
                    <a:pt x="37" y="190"/>
                    <a:pt x="37" y="190"/>
                    <a:pt x="37" y="190"/>
                  </a:cubicBezTo>
                  <a:cubicBezTo>
                    <a:pt x="40" y="190"/>
                    <a:pt x="43" y="190"/>
                    <a:pt x="46" y="189"/>
                  </a:cubicBezTo>
                  <a:cubicBezTo>
                    <a:pt x="46" y="189"/>
                    <a:pt x="46" y="189"/>
                    <a:pt x="46" y="189"/>
                  </a:cubicBezTo>
                  <a:cubicBezTo>
                    <a:pt x="46" y="189"/>
                    <a:pt x="46" y="189"/>
                    <a:pt x="46" y="189"/>
                  </a:cubicBezTo>
                  <a:cubicBezTo>
                    <a:pt x="168" y="154"/>
                    <a:pt x="168" y="154"/>
                    <a:pt x="168" y="154"/>
                  </a:cubicBezTo>
                  <a:cubicBezTo>
                    <a:pt x="218" y="140"/>
                    <a:pt x="218" y="140"/>
                    <a:pt x="218" y="140"/>
                  </a:cubicBezTo>
                  <a:cubicBezTo>
                    <a:pt x="237" y="89"/>
                    <a:pt x="237" y="89"/>
                    <a:pt x="237" y="89"/>
                  </a:cubicBezTo>
                  <a:cubicBezTo>
                    <a:pt x="233" y="88"/>
                    <a:pt x="230" y="87"/>
                    <a:pt x="230" y="87"/>
                  </a:cubicBezTo>
                  <a:cubicBezTo>
                    <a:pt x="187" y="84"/>
                    <a:pt x="187" y="84"/>
                    <a:pt x="187" y="84"/>
                  </a:cubicBezTo>
                  <a:cubicBezTo>
                    <a:pt x="187" y="85"/>
                    <a:pt x="186" y="85"/>
                    <a:pt x="186" y="85"/>
                  </a:cubicBezTo>
                  <a:cubicBezTo>
                    <a:pt x="186" y="85"/>
                    <a:pt x="186" y="85"/>
                    <a:pt x="186" y="85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0" y="79"/>
                    <a:pt x="40" y="79"/>
                    <a:pt x="40" y="78"/>
                  </a:cubicBezTo>
                  <a:cubicBezTo>
                    <a:pt x="40" y="78"/>
                    <a:pt x="40" y="77"/>
                    <a:pt x="41" y="77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152" y="82"/>
                    <a:pt x="152" y="82"/>
                    <a:pt x="152" y="82"/>
                  </a:cubicBezTo>
                  <a:cubicBezTo>
                    <a:pt x="109" y="79"/>
                    <a:pt x="109" y="79"/>
                    <a:pt x="109" y="79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任意多边形: 形状 134"/>
            <p:cNvSpPr>
              <a:spLocks/>
            </p:cNvSpPr>
            <p:nvPr/>
          </p:nvSpPr>
          <p:spPr bwMode="auto">
            <a:xfrm>
              <a:off x="2603501" y="4176713"/>
              <a:ext cx="544513" cy="30162"/>
            </a:xfrm>
            <a:custGeom>
              <a:avLst/>
              <a:gdLst>
                <a:gd name="T0" fmla="*/ 1 w 147"/>
                <a:gd name="T1" fmla="*/ 0 h 8"/>
                <a:gd name="T2" fmla="*/ 0 w 147"/>
                <a:gd name="T3" fmla="*/ 1 h 8"/>
                <a:gd name="T4" fmla="*/ 1 w 147"/>
                <a:gd name="T5" fmla="*/ 2 h 8"/>
                <a:gd name="T6" fmla="*/ 146 w 147"/>
                <a:gd name="T7" fmla="*/ 8 h 8"/>
                <a:gd name="T8" fmla="*/ 146 w 147"/>
                <a:gd name="T9" fmla="*/ 8 h 8"/>
                <a:gd name="T10" fmla="*/ 147 w 147"/>
                <a:gd name="T11" fmla="*/ 7 h 8"/>
                <a:gd name="T12" fmla="*/ 147 w 147"/>
                <a:gd name="T13" fmla="*/ 7 h 8"/>
                <a:gd name="T14" fmla="*/ 146 w 147"/>
                <a:gd name="T15" fmla="*/ 6 h 8"/>
                <a:gd name="T16" fmla="*/ 120 w 147"/>
                <a:gd name="T17" fmla="*/ 5 h 8"/>
                <a:gd name="T18" fmla="*/ 120 w 147"/>
                <a:gd name="T19" fmla="*/ 5 h 8"/>
                <a:gd name="T20" fmla="*/ 112 w 147"/>
                <a:gd name="T21" fmla="*/ 5 h 8"/>
                <a:gd name="T22" fmla="*/ 1 w 147"/>
                <a:gd name="T23" fmla="*/ 0 h 8"/>
                <a:gd name="T24" fmla="*/ 1 w 147"/>
                <a:gd name="T2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8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6" y="8"/>
                    <a:pt x="147" y="8"/>
                    <a:pt x="147" y="7"/>
                  </a:cubicBezTo>
                  <a:cubicBezTo>
                    <a:pt x="147" y="7"/>
                    <a:pt x="147" y="7"/>
                    <a:pt x="147" y="7"/>
                  </a:cubicBezTo>
                  <a:cubicBezTo>
                    <a:pt x="147" y="6"/>
                    <a:pt x="146" y="6"/>
                    <a:pt x="146" y="6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A122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任意多边形: 形状 135"/>
            <p:cNvSpPr>
              <a:spLocks/>
            </p:cNvSpPr>
            <p:nvPr/>
          </p:nvSpPr>
          <p:spPr bwMode="auto">
            <a:xfrm>
              <a:off x="3144838" y="4203700"/>
              <a:ext cx="514350" cy="558800"/>
            </a:xfrm>
            <a:custGeom>
              <a:avLst/>
              <a:gdLst>
                <a:gd name="T0" fmla="*/ 117 w 139"/>
                <a:gd name="T1" fmla="*/ 0 h 151"/>
                <a:gd name="T2" fmla="*/ 60 w 139"/>
                <a:gd name="T3" fmla="*/ 0 h 151"/>
                <a:gd name="T4" fmla="*/ 4 w 139"/>
                <a:gd name="T5" fmla="*/ 151 h 151"/>
                <a:gd name="T6" fmla="*/ 0 w 139"/>
                <a:gd name="T7" fmla="*/ 151 h 151"/>
                <a:gd name="T8" fmla="*/ 139 w 139"/>
                <a:gd name="T9" fmla="*/ 151 h 151"/>
                <a:gd name="T10" fmla="*/ 112 w 139"/>
                <a:gd name="T11" fmla="*/ 119 h 151"/>
                <a:gd name="T12" fmla="*/ 112 w 139"/>
                <a:gd name="T13" fmla="*/ 39 h 151"/>
                <a:gd name="T14" fmla="*/ 117 w 139"/>
                <a:gd name="T1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" h="151">
                  <a:moveTo>
                    <a:pt x="117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4" y="151"/>
                    <a:pt x="4" y="151"/>
                    <a:pt x="4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139" y="151"/>
                    <a:pt x="139" y="151"/>
                    <a:pt x="139" y="151"/>
                  </a:cubicBezTo>
                  <a:cubicBezTo>
                    <a:pt x="129" y="143"/>
                    <a:pt x="119" y="132"/>
                    <a:pt x="112" y="119"/>
                  </a:cubicBezTo>
                  <a:cubicBezTo>
                    <a:pt x="100" y="95"/>
                    <a:pt x="100" y="67"/>
                    <a:pt x="112" y="39"/>
                  </a:cubicBezTo>
                  <a:cubicBezTo>
                    <a:pt x="118" y="26"/>
                    <a:pt x="119" y="13"/>
                    <a:pt x="117" y="0"/>
                  </a:cubicBezTo>
                </a:path>
              </a:pathLst>
            </a:custGeom>
            <a:solidFill>
              <a:srgbClr val="8274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任意多边形: 形状 136"/>
            <p:cNvSpPr>
              <a:spLocks/>
            </p:cNvSpPr>
            <p:nvPr/>
          </p:nvSpPr>
          <p:spPr bwMode="auto">
            <a:xfrm>
              <a:off x="3133726" y="4203700"/>
              <a:ext cx="233363" cy="558800"/>
            </a:xfrm>
            <a:custGeom>
              <a:avLst/>
              <a:gdLst>
                <a:gd name="T0" fmla="*/ 147 w 147"/>
                <a:gd name="T1" fmla="*/ 0 h 352"/>
                <a:gd name="T2" fmla="*/ 128 w 147"/>
                <a:gd name="T3" fmla="*/ 0 h 352"/>
                <a:gd name="T4" fmla="*/ 126 w 147"/>
                <a:gd name="T5" fmla="*/ 11 h 352"/>
                <a:gd name="T6" fmla="*/ 81 w 147"/>
                <a:gd name="T7" fmla="*/ 130 h 352"/>
                <a:gd name="T8" fmla="*/ 47 w 147"/>
                <a:gd name="T9" fmla="*/ 228 h 352"/>
                <a:gd name="T10" fmla="*/ 37 w 147"/>
                <a:gd name="T11" fmla="*/ 251 h 352"/>
                <a:gd name="T12" fmla="*/ 2 w 147"/>
                <a:gd name="T13" fmla="*/ 347 h 352"/>
                <a:gd name="T14" fmla="*/ 16 w 147"/>
                <a:gd name="T15" fmla="*/ 352 h 352"/>
                <a:gd name="T16" fmla="*/ 0 w 147"/>
                <a:gd name="T17" fmla="*/ 352 h 352"/>
                <a:gd name="T18" fmla="*/ 7 w 147"/>
                <a:gd name="T19" fmla="*/ 352 h 352"/>
                <a:gd name="T20" fmla="*/ 16 w 147"/>
                <a:gd name="T21" fmla="*/ 352 h 352"/>
                <a:gd name="T22" fmla="*/ 147 w 147"/>
                <a:gd name="T23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352">
                  <a:moveTo>
                    <a:pt x="147" y="0"/>
                  </a:moveTo>
                  <a:lnTo>
                    <a:pt x="128" y="0"/>
                  </a:lnTo>
                  <a:lnTo>
                    <a:pt x="126" y="11"/>
                  </a:lnTo>
                  <a:lnTo>
                    <a:pt x="81" y="130"/>
                  </a:lnTo>
                  <a:lnTo>
                    <a:pt x="47" y="228"/>
                  </a:lnTo>
                  <a:lnTo>
                    <a:pt x="37" y="251"/>
                  </a:lnTo>
                  <a:lnTo>
                    <a:pt x="2" y="347"/>
                  </a:lnTo>
                  <a:lnTo>
                    <a:pt x="16" y="352"/>
                  </a:lnTo>
                  <a:lnTo>
                    <a:pt x="0" y="352"/>
                  </a:lnTo>
                  <a:lnTo>
                    <a:pt x="7" y="352"/>
                  </a:lnTo>
                  <a:lnTo>
                    <a:pt x="16" y="352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4039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任意多边形: 形状 137"/>
            <p:cNvSpPr>
              <a:spLocks/>
            </p:cNvSpPr>
            <p:nvPr/>
          </p:nvSpPr>
          <p:spPr bwMode="auto">
            <a:xfrm>
              <a:off x="3133726" y="4203700"/>
              <a:ext cx="233363" cy="558800"/>
            </a:xfrm>
            <a:custGeom>
              <a:avLst/>
              <a:gdLst>
                <a:gd name="T0" fmla="*/ 147 w 147"/>
                <a:gd name="T1" fmla="*/ 0 h 352"/>
                <a:gd name="T2" fmla="*/ 128 w 147"/>
                <a:gd name="T3" fmla="*/ 0 h 352"/>
                <a:gd name="T4" fmla="*/ 126 w 147"/>
                <a:gd name="T5" fmla="*/ 11 h 352"/>
                <a:gd name="T6" fmla="*/ 81 w 147"/>
                <a:gd name="T7" fmla="*/ 130 h 352"/>
                <a:gd name="T8" fmla="*/ 47 w 147"/>
                <a:gd name="T9" fmla="*/ 228 h 352"/>
                <a:gd name="T10" fmla="*/ 37 w 147"/>
                <a:gd name="T11" fmla="*/ 251 h 352"/>
                <a:gd name="T12" fmla="*/ 2 w 147"/>
                <a:gd name="T13" fmla="*/ 347 h 352"/>
                <a:gd name="T14" fmla="*/ 16 w 147"/>
                <a:gd name="T15" fmla="*/ 352 h 352"/>
                <a:gd name="T16" fmla="*/ 0 w 147"/>
                <a:gd name="T17" fmla="*/ 352 h 352"/>
                <a:gd name="T18" fmla="*/ 7 w 147"/>
                <a:gd name="T19" fmla="*/ 352 h 352"/>
                <a:gd name="T20" fmla="*/ 16 w 147"/>
                <a:gd name="T21" fmla="*/ 352 h 352"/>
                <a:gd name="T22" fmla="*/ 147 w 147"/>
                <a:gd name="T23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352">
                  <a:moveTo>
                    <a:pt x="147" y="0"/>
                  </a:moveTo>
                  <a:lnTo>
                    <a:pt x="128" y="0"/>
                  </a:lnTo>
                  <a:lnTo>
                    <a:pt x="126" y="11"/>
                  </a:lnTo>
                  <a:lnTo>
                    <a:pt x="81" y="130"/>
                  </a:lnTo>
                  <a:lnTo>
                    <a:pt x="47" y="228"/>
                  </a:lnTo>
                  <a:lnTo>
                    <a:pt x="37" y="251"/>
                  </a:lnTo>
                  <a:lnTo>
                    <a:pt x="2" y="347"/>
                  </a:lnTo>
                  <a:lnTo>
                    <a:pt x="16" y="352"/>
                  </a:lnTo>
                  <a:lnTo>
                    <a:pt x="0" y="352"/>
                  </a:lnTo>
                  <a:lnTo>
                    <a:pt x="7" y="352"/>
                  </a:lnTo>
                  <a:lnTo>
                    <a:pt x="16" y="352"/>
                  </a:lnTo>
                  <a:lnTo>
                    <a:pt x="1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任意多边形: 形状 138"/>
            <p:cNvSpPr>
              <a:spLocks/>
            </p:cNvSpPr>
            <p:nvPr/>
          </p:nvSpPr>
          <p:spPr bwMode="auto">
            <a:xfrm>
              <a:off x="2833688" y="4618038"/>
              <a:ext cx="325438" cy="144462"/>
            </a:xfrm>
            <a:custGeom>
              <a:avLst/>
              <a:gdLst>
                <a:gd name="T0" fmla="*/ 0 w 205"/>
                <a:gd name="T1" fmla="*/ 0 h 91"/>
                <a:gd name="T2" fmla="*/ 0 w 205"/>
                <a:gd name="T3" fmla="*/ 0 h 91"/>
                <a:gd name="T4" fmla="*/ 7 w 205"/>
                <a:gd name="T5" fmla="*/ 11 h 91"/>
                <a:gd name="T6" fmla="*/ 189 w 205"/>
                <a:gd name="T7" fmla="*/ 91 h 91"/>
                <a:gd name="T8" fmla="*/ 205 w 205"/>
                <a:gd name="T9" fmla="*/ 91 h 91"/>
                <a:gd name="T10" fmla="*/ 191 w 205"/>
                <a:gd name="T11" fmla="*/ 86 h 91"/>
                <a:gd name="T12" fmla="*/ 0 w 205"/>
                <a:gd name="T1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91">
                  <a:moveTo>
                    <a:pt x="0" y="0"/>
                  </a:moveTo>
                  <a:lnTo>
                    <a:pt x="0" y="0"/>
                  </a:lnTo>
                  <a:lnTo>
                    <a:pt x="7" y="11"/>
                  </a:lnTo>
                  <a:lnTo>
                    <a:pt x="189" y="91"/>
                  </a:lnTo>
                  <a:lnTo>
                    <a:pt x="205" y="91"/>
                  </a:lnTo>
                  <a:lnTo>
                    <a:pt x="191" y="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A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任意多边形: 形状 139"/>
            <p:cNvSpPr>
              <a:spLocks/>
            </p:cNvSpPr>
            <p:nvPr/>
          </p:nvSpPr>
          <p:spPr bwMode="auto">
            <a:xfrm>
              <a:off x="2833688" y="4618038"/>
              <a:ext cx="325438" cy="144462"/>
            </a:xfrm>
            <a:custGeom>
              <a:avLst/>
              <a:gdLst>
                <a:gd name="T0" fmla="*/ 0 w 205"/>
                <a:gd name="T1" fmla="*/ 0 h 91"/>
                <a:gd name="T2" fmla="*/ 0 w 205"/>
                <a:gd name="T3" fmla="*/ 0 h 91"/>
                <a:gd name="T4" fmla="*/ 7 w 205"/>
                <a:gd name="T5" fmla="*/ 11 h 91"/>
                <a:gd name="T6" fmla="*/ 189 w 205"/>
                <a:gd name="T7" fmla="*/ 91 h 91"/>
                <a:gd name="T8" fmla="*/ 205 w 205"/>
                <a:gd name="T9" fmla="*/ 91 h 91"/>
                <a:gd name="T10" fmla="*/ 191 w 205"/>
                <a:gd name="T11" fmla="*/ 86 h 91"/>
                <a:gd name="T12" fmla="*/ 0 w 205"/>
                <a:gd name="T1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91">
                  <a:moveTo>
                    <a:pt x="0" y="0"/>
                  </a:moveTo>
                  <a:lnTo>
                    <a:pt x="0" y="0"/>
                  </a:lnTo>
                  <a:lnTo>
                    <a:pt x="7" y="11"/>
                  </a:lnTo>
                  <a:lnTo>
                    <a:pt x="189" y="91"/>
                  </a:lnTo>
                  <a:lnTo>
                    <a:pt x="205" y="91"/>
                  </a:lnTo>
                  <a:lnTo>
                    <a:pt x="191" y="8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任意多边形: 形状 140"/>
            <p:cNvSpPr>
              <a:spLocks/>
            </p:cNvSpPr>
            <p:nvPr/>
          </p:nvSpPr>
          <p:spPr bwMode="auto">
            <a:xfrm>
              <a:off x="2944813" y="3136900"/>
              <a:ext cx="288925" cy="292100"/>
            </a:xfrm>
            <a:custGeom>
              <a:avLst/>
              <a:gdLst>
                <a:gd name="T0" fmla="*/ 33 w 78"/>
                <a:gd name="T1" fmla="*/ 0 h 79"/>
                <a:gd name="T2" fmla="*/ 1 w 78"/>
                <a:gd name="T3" fmla="*/ 10 h 79"/>
                <a:gd name="T4" fmla="*/ 1 w 78"/>
                <a:gd name="T5" fmla="*/ 10 h 79"/>
                <a:gd name="T6" fmla="*/ 0 w 78"/>
                <a:gd name="T7" fmla="*/ 11 h 79"/>
                <a:gd name="T8" fmla="*/ 0 w 78"/>
                <a:gd name="T9" fmla="*/ 11 h 79"/>
                <a:gd name="T10" fmla="*/ 0 w 78"/>
                <a:gd name="T11" fmla="*/ 11 h 79"/>
                <a:gd name="T12" fmla="*/ 66 w 78"/>
                <a:gd name="T13" fmla="*/ 79 h 79"/>
                <a:gd name="T14" fmla="*/ 70 w 78"/>
                <a:gd name="T15" fmla="*/ 63 h 79"/>
                <a:gd name="T16" fmla="*/ 78 w 78"/>
                <a:gd name="T17" fmla="*/ 40 h 79"/>
                <a:gd name="T18" fmla="*/ 33 w 78"/>
                <a:gd name="T19" fmla="*/ 0 h 79"/>
                <a:gd name="T20" fmla="*/ 33 w 78"/>
                <a:gd name="T21" fmla="*/ 0 h 79"/>
                <a:gd name="T22" fmla="*/ 33 w 78"/>
                <a:gd name="T23" fmla="*/ 0 h 79"/>
                <a:gd name="T24" fmla="*/ 33 w 78"/>
                <a:gd name="T2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79">
                  <a:moveTo>
                    <a:pt x="33" y="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9" y="35"/>
                    <a:pt x="42" y="58"/>
                    <a:pt x="66" y="79"/>
                  </a:cubicBezTo>
                  <a:cubicBezTo>
                    <a:pt x="67" y="74"/>
                    <a:pt x="68" y="69"/>
                    <a:pt x="70" y="63"/>
                  </a:cubicBezTo>
                  <a:cubicBezTo>
                    <a:pt x="72" y="55"/>
                    <a:pt x="75" y="48"/>
                    <a:pt x="78" y="40"/>
                  </a:cubicBezTo>
                  <a:cubicBezTo>
                    <a:pt x="50" y="16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solidFill>
              <a:srgbClr val="B29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任意多边形: 形状 141"/>
            <p:cNvSpPr>
              <a:spLocks/>
            </p:cNvSpPr>
            <p:nvPr/>
          </p:nvSpPr>
          <p:spPr bwMode="auto">
            <a:xfrm>
              <a:off x="2389188" y="4862513"/>
              <a:ext cx="1655763" cy="314325"/>
            </a:xfrm>
            <a:custGeom>
              <a:avLst/>
              <a:gdLst>
                <a:gd name="T0" fmla="*/ 77 w 447"/>
                <a:gd name="T1" fmla="*/ 0 h 85"/>
                <a:gd name="T2" fmla="*/ 0 w 447"/>
                <a:gd name="T3" fmla="*/ 12 h 85"/>
                <a:gd name="T4" fmla="*/ 1 w 447"/>
                <a:gd name="T5" fmla="*/ 16 h 85"/>
                <a:gd name="T6" fmla="*/ 2 w 447"/>
                <a:gd name="T7" fmla="*/ 16 h 85"/>
                <a:gd name="T8" fmla="*/ 77 w 447"/>
                <a:gd name="T9" fmla="*/ 4 h 85"/>
                <a:gd name="T10" fmla="*/ 134 w 447"/>
                <a:gd name="T11" fmla="*/ 11 h 85"/>
                <a:gd name="T12" fmla="*/ 310 w 447"/>
                <a:gd name="T13" fmla="*/ 53 h 85"/>
                <a:gd name="T14" fmla="*/ 392 w 447"/>
                <a:gd name="T15" fmla="*/ 73 h 85"/>
                <a:gd name="T16" fmla="*/ 444 w 447"/>
                <a:gd name="T17" fmla="*/ 85 h 85"/>
                <a:gd name="T18" fmla="*/ 444 w 447"/>
                <a:gd name="T19" fmla="*/ 83 h 85"/>
                <a:gd name="T20" fmla="*/ 447 w 447"/>
                <a:gd name="T21" fmla="*/ 84 h 85"/>
                <a:gd name="T22" fmla="*/ 447 w 447"/>
                <a:gd name="T23" fmla="*/ 82 h 85"/>
                <a:gd name="T24" fmla="*/ 437 w 447"/>
                <a:gd name="T25" fmla="*/ 79 h 85"/>
                <a:gd name="T26" fmla="*/ 313 w 447"/>
                <a:gd name="T27" fmla="*/ 50 h 85"/>
                <a:gd name="T28" fmla="*/ 135 w 447"/>
                <a:gd name="T29" fmla="*/ 7 h 85"/>
                <a:gd name="T30" fmla="*/ 77 w 447"/>
                <a:gd name="T3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7" h="85">
                  <a:moveTo>
                    <a:pt x="77" y="0"/>
                  </a:moveTo>
                  <a:cubicBezTo>
                    <a:pt x="32" y="0"/>
                    <a:pt x="0" y="12"/>
                    <a:pt x="0" y="12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5" y="15"/>
                    <a:pt x="35" y="4"/>
                    <a:pt x="77" y="4"/>
                  </a:cubicBezTo>
                  <a:cubicBezTo>
                    <a:pt x="94" y="4"/>
                    <a:pt x="114" y="6"/>
                    <a:pt x="134" y="11"/>
                  </a:cubicBezTo>
                  <a:cubicBezTo>
                    <a:pt x="169" y="20"/>
                    <a:pt x="243" y="37"/>
                    <a:pt x="310" y="53"/>
                  </a:cubicBezTo>
                  <a:cubicBezTo>
                    <a:pt x="340" y="60"/>
                    <a:pt x="368" y="67"/>
                    <a:pt x="392" y="73"/>
                  </a:cubicBezTo>
                  <a:cubicBezTo>
                    <a:pt x="418" y="79"/>
                    <a:pt x="437" y="83"/>
                    <a:pt x="444" y="85"/>
                  </a:cubicBezTo>
                  <a:cubicBezTo>
                    <a:pt x="444" y="83"/>
                    <a:pt x="444" y="83"/>
                    <a:pt x="444" y="83"/>
                  </a:cubicBezTo>
                  <a:cubicBezTo>
                    <a:pt x="447" y="84"/>
                    <a:pt x="447" y="84"/>
                    <a:pt x="447" y="84"/>
                  </a:cubicBezTo>
                  <a:cubicBezTo>
                    <a:pt x="447" y="82"/>
                    <a:pt x="447" y="82"/>
                    <a:pt x="447" y="82"/>
                  </a:cubicBezTo>
                  <a:cubicBezTo>
                    <a:pt x="447" y="82"/>
                    <a:pt x="443" y="81"/>
                    <a:pt x="437" y="79"/>
                  </a:cubicBezTo>
                  <a:cubicBezTo>
                    <a:pt x="416" y="74"/>
                    <a:pt x="367" y="63"/>
                    <a:pt x="313" y="50"/>
                  </a:cubicBezTo>
                  <a:cubicBezTo>
                    <a:pt x="245" y="34"/>
                    <a:pt x="170" y="16"/>
                    <a:pt x="135" y="7"/>
                  </a:cubicBezTo>
                  <a:cubicBezTo>
                    <a:pt x="114" y="2"/>
                    <a:pt x="94" y="0"/>
                    <a:pt x="77" y="0"/>
                  </a:cubicBezTo>
                </a:path>
              </a:pathLst>
            </a:custGeom>
            <a:solidFill>
              <a:srgbClr val="8274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任意多边形: 形状 142"/>
            <p:cNvSpPr>
              <a:spLocks/>
            </p:cNvSpPr>
            <p:nvPr/>
          </p:nvSpPr>
          <p:spPr bwMode="auto">
            <a:xfrm>
              <a:off x="4033838" y="5168900"/>
              <a:ext cx="317500" cy="236537"/>
            </a:xfrm>
            <a:custGeom>
              <a:avLst/>
              <a:gdLst>
                <a:gd name="T0" fmla="*/ 0 w 86"/>
                <a:gd name="T1" fmla="*/ 0 h 64"/>
                <a:gd name="T2" fmla="*/ 0 w 86"/>
                <a:gd name="T3" fmla="*/ 2 h 64"/>
                <a:gd name="T4" fmla="*/ 2 w 86"/>
                <a:gd name="T5" fmla="*/ 58 h 64"/>
                <a:gd name="T6" fmla="*/ 2 w 86"/>
                <a:gd name="T7" fmla="*/ 58 h 64"/>
                <a:gd name="T8" fmla="*/ 86 w 86"/>
                <a:gd name="T9" fmla="*/ 64 h 64"/>
                <a:gd name="T10" fmla="*/ 86 w 86"/>
                <a:gd name="T11" fmla="*/ 64 h 64"/>
                <a:gd name="T12" fmla="*/ 86 w 86"/>
                <a:gd name="T13" fmla="*/ 64 h 64"/>
                <a:gd name="T14" fmla="*/ 74 w 86"/>
                <a:gd name="T15" fmla="*/ 14 h 64"/>
                <a:gd name="T16" fmla="*/ 74 w 86"/>
                <a:gd name="T17" fmla="*/ 14 h 64"/>
                <a:gd name="T18" fmla="*/ 3 w 86"/>
                <a:gd name="T19" fmla="*/ 1 h 64"/>
                <a:gd name="T20" fmla="*/ 0 w 86"/>
                <a:gd name="T2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64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3" y="58"/>
                    <a:pt x="85" y="64"/>
                    <a:pt x="86" y="64"/>
                  </a:cubicBezTo>
                  <a:cubicBezTo>
                    <a:pt x="86" y="64"/>
                    <a:pt x="86" y="64"/>
                    <a:pt x="86" y="64"/>
                  </a:cubicBezTo>
                  <a:cubicBezTo>
                    <a:pt x="86" y="64"/>
                    <a:pt x="86" y="64"/>
                    <a:pt x="86" y="6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274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任意多边形: 形状 143"/>
            <p:cNvSpPr>
              <a:spLocks/>
            </p:cNvSpPr>
            <p:nvPr/>
          </p:nvSpPr>
          <p:spPr bwMode="auto">
            <a:xfrm>
              <a:off x="4306888" y="5221288"/>
              <a:ext cx="407988" cy="431800"/>
            </a:xfrm>
            <a:custGeom>
              <a:avLst/>
              <a:gdLst>
                <a:gd name="T0" fmla="*/ 0 w 110"/>
                <a:gd name="T1" fmla="*/ 0 h 117"/>
                <a:gd name="T2" fmla="*/ 0 w 110"/>
                <a:gd name="T3" fmla="*/ 0 h 117"/>
                <a:gd name="T4" fmla="*/ 12 w 110"/>
                <a:gd name="T5" fmla="*/ 50 h 117"/>
                <a:gd name="T6" fmla="*/ 12 w 110"/>
                <a:gd name="T7" fmla="*/ 50 h 117"/>
                <a:gd name="T8" fmla="*/ 48 w 110"/>
                <a:gd name="T9" fmla="*/ 90 h 117"/>
                <a:gd name="T10" fmla="*/ 48 w 110"/>
                <a:gd name="T11" fmla="*/ 90 h 117"/>
                <a:gd name="T12" fmla="*/ 110 w 110"/>
                <a:gd name="T13" fmla="*/ 117 h 117"/>
                <a:gd name="T14" fmla="*/ 110 w 110"/>
                <a:gd name="T15" fmla="*/ 117 h 117"/>
                <a:gd name="T16" fmla="*/ 110 w 110"/>
                <a:gd name="T17" fmla="*/ 117 h 117"/>
                <a:gd name="T18" fmla="*/ 93 w 110"/>
                <a:gd name="T19" fmla="*/ 83 h 117"/>
                <a:gd name="T20" fmla="*/ 93 w 110"/>
                <a:gd name="T21" fmla="*/ 83 h 117"/>
                <a:gd name="T22" fmla="*/ 52 w 110"/>
                <a:gd name="T23" fmla="*/ 6 h 117"/>
                <a:gd name="T24" fmla="*/ 52 w 110"/>
                <a:gd name="T25" fmla="*/ 6 h 117"/>
                <a:gd name="T26" fmla="*/ 0 w 110"/>
                <a:gd name="T2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1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20" y="68"/>
                    <a:pt x="34" y="81"/>
                    <a:pt x="48" y="90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77" y="110"/>
                    <a:pt x="110" y="117"/>
                    <a:pt x="110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93" y="83"/>
                    <a:pt x="93" y="83"/>
                    <a:pt x="93" y="83"/>
                  </a:cubicBezTo>
                  <a:cubicBezTo>
                    <a:pt x="93" y="83"/>
                    <a:pt x="93" y="83"/>
                    <a:pt x="93" y="83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D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任意多边形: 形状 144"/>
            <p:cNvSpPr>
              <a:spLocks noEditPoints="1"/>
            </p:cNvSpPr>
            <p:nvPr/>
          </p:nvSpPr>
          <p:spPr bwMode="auto">
            <a:xfrm>
              <a:off x="2722563" y="5624513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  <a:gd name="T6" fmla="*/ 1 w 1"/>
                <a:gd name="T7" fmla="*/ 0 h 1"/>
                <a:gd name="T8" fmla="*/ 1 w 1"/>
                <a:gd name="T9" fmla="*/ 0 h 1"/>
                <a:gd name="T10" fmla="*/ 1 w 1"/>
                <a:gd name="T11" fmla="*/ 0 h 1"/>
                <a:gd name="T12" fmla="*/ 1 w 1"/>
                <a:gd name="T13" fmla="*/ 0 h 1"/>
                <a:gd name="T14" fmla="*/ 1 w 1"/>
                <a:gd name="T15" fmla="*/ 0 h 1"/>
                <a:gd name="T16" fmla="*/ 1 w 1"/>
                <a:gd name="T17" fmla="*/ 0 h 1"/>
                <a:gd name="T18" fmla="*/ 1 w 1"/>
                <a:gd name="T19" fmla="*/ 0 h 1"/>
                <a:gd name="T20" fmla="*/ 1 w 1"/>
                <a:gd name="T21" fmla="*/ 0 h 1"/>
                <a:gd name="T22" fmla="*/ 1 w 1"/>
                <a:gd name="T2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任意多边形: 形状 145"/>
            <p:cNvSpPr>
              <a:spLocks/>
            </p:cNvSpPr>
            <p:nvPr/>
          </p:nvSpPr>
          <p:spPr bwMode="auto">
            <a:xfrm>
              <a:off x="2459038" y="5427663"/>
              <a:ext cx="566738" cy="225425"/>
            </a:xfrm>
            <a:custGeom>
              <a:avLst/>
              <a:gdLst>
                <a:gd name="T0" fmla="*/ 50 w 153"/>
                <a:gd name="T1" fmla="*/ 0 h 61"/>
                <a:gd name="T2" fmla="*/ 50 w 153"/>
                <a:gd name="T3" fmla="*/ 0 h 61"/>
                <a:gd name="T4" fmla="*/ 17 w 153"/>
                <a:gd name="T5" fmla="*/ 29 h 61"/>
                <a:gd name="T6" fmla="*/ 0 w 153"/>
                <a:gd name="T7" fmla="*/ 45 h 61"/>
                <a:gd name="T8" fmla="*/ 40 w 153"/>
                <a:gd name="T9" fmla="*/ 61 h 61"/>
                <a:gd name="T10" fmla="*/ 71 w 153"/>
                <a:gd name="T11" fmla="*/ 54 h 61"/>
                <a:gd name="T12" fmla="*/ 71 w 153"/>
                <a:gd name="T13" fmla="*/ 54 h 61"/>
                <a:gd name="T14" fmla="*/ 72 w 153"/>
                <a:gd name="T15" fmla="*/ 53 h 61"/>
                <a:gd name="T16" fmla="*/ 72 w 153"/>
                <a:gd name="T17" fmla="*/ 53 h 61"/>
                <a:gd name="T18" fmla="*/ 72 w 153"/>
                <a:gd name="T19" fmla="*/ 53 h 61"/>
                <a:gd name="T20" fmla="*/ 72 w 153"/>
                <a:gd name="T21" fmla="*/ 53 h 61"/>
                <a:gd name="T22" fmla="*/ 72 w 153"/>
                <a:gd name="T23" fmla="*/ 53 h 61"/>
                <a:gd name="T24" fmla="*/ 72 w 153"/>
                <a:gd name="T25" fmla="*/ 53 h 61"/>
                <a:gd name="T26" fmla="*/ 72 w 153"/>
                <a:gd name="T27" fmla="*/ 53 h 61"/>
                <a:gd name="T28" fmla="*/ 99 w 153"/>
                <a:gd name="T29" fmla="*/ 40 h 61"/>
                <a:gd name="T30" fmla="*/ 99 w 153"/>
                <a:gd name="T31" fmla="*/ 40 h 61"/>
                <a:gd name="T32" fmla="*/ 153 w 153"/>
                <a:gd name="T33" fmla="*/ 4 h 61"/>
                <a:gd name="T34" fmla="*/ 147 w 153"/>
                <a:gd name="T35" fmla="*/ 3 h 61"/>
                <a:gd name="T36" fmla="*/ 50 w 153"/>
                <a:gd name="T3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3" h="61"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14" y="61"/>
                    <a:pt x="40" y="61"/>
                  </a:cubicBezTo>
                  <a:cubicBezTo>
                    <a:pt x="49" y="61"/>
                    <a:pt x="60" y="59"/>
                    <a:pt x="71" y="54"/>
                  </a:cubicBezTo>
                  <a:cubicBezTo>
                    <a:pt x="71" y="54"/>
                    <a:pt x="71" y="54"/>
                    <a:pt x="71" y="54"/>
                  </a:cubicBezTo>
                  <a:cubicBezTo>
                    <a:pt x="72" y="54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82" y="49"/>
                    <a:pt x="91" y="44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31" y="22"/>
                    <a:pt x="153" y="4"/>
                    <a:pt x="153" y="4"/>
                  </a:cubicBezTo>
                  <a:cubicBezTo>
                    <a:pt x="147" y="3"/>
                    <a:pt x="147" y="3"/>
                    <a:pt x="147" y="3"/>
                  </a:cubicBezTo>
                  <a:cubicBezTo>
                    <a:pt x="50" y="0"/>
                    <a:pt x="50" y="0"/>
                    <a:pt x="50" y="0"/>
                  </a:cubicBezTo>
                </a:path>
              </a:pathLst>
            </a:custGeom>
            <a:solidFill>
              <a:srgbClr val="0D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任意多边形: 形状 146"/>
            <p:cNvSpPr>
              <a:spLocks/>
            </p:cNvSpPr>
            <p:nvPr/>
          </p:nvSpPr>
          <p:spPr bwMode="auto">
            <a:xfrm>
              <a:off x="3336926" y="2789238"/>
              <a:ext cx="111125" cy="100012"/>
            </a:xfrm>
            <a:custGeom>
              <a:avLst/>
              <a:gdLst>
                <a:gd name="T0" fmla="*/ 0 w 30"/>
                <a:gd name="T1" fmla="*/ 0 h 27"/>
                <a:gd name="T2" fmla="*/ 0 w 30"/>
                <a:gd name="T3" fmla="*/ 0 h 27"/>
                <a:gd name="T4" fmla="*/ 0 w 30"/>
                <a:gd name="T5" fmla="*/ 0 h 27"/>
                <a:gd name="T6" fmla="*/ 2 w 30"/>
                <a:gd name="T7" fmla="*/ 27 h 27"/>
                <a:gd name="T8" fmla="*/ 29 w 30"/>
                <a:gd name="T9" fmla="*/ 16 h 27"/>
                <a:gd name="T10" fmla="*/ 30 w 30"/>
                <a:gd name="T11" fmla="*/ 9 h 27"/>
                <a:gd name="T12" fmla="*/ 2 w 30"/>
                <a:gd name="T13" fmla="*/ 1 h 27"/>
                <a:gd name="T14" fmla="*/ 0 w 30"/>
                <a:gd name="T15" fmla="*/ 0 h 27"/>
                <a:gd name="T16" fmla="*/ 0 w 3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0" y="14"/>
                    <a:pt x="30" y="11"/>
                    <a:pt x="30" y="9"/>
                  </a:cubicBezTo>
                  <a:cubicBezTo>
                    <a:pt x="20" y="9"/>
                    <a:pt x="10" y="7"/>
                    <a:pt x="2" y="1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D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任意多边形: 形状 147"/>
            <p:cNvSpPr>
              <a:spLocks/>
            </p:cNvSpPr>
            <p:nvPr/>
          </p:nvSpPr>
          <p:spPr bwMode="auto">
            <a:xfrm>
              <a:off x="2559051" y="3892550"/>
              <a:ext cx="319088" cy="77787"/>
            </a:xfrm>
            <a:custGeom>
              <a:avLst/>
              <a:gdLst>
                <a:gd name="T0" fmla="*/ 5 w 201"/>
                <a:gd name="T1" fmla="*/ 0 h 49"/>
                <a:gd name="T2" fmla="*/ 5 w 201"/>
                <a:gd name="T3" fmla="*/ 0 h 49"/>
                <a:gd name="T4" fmla="*/ 0 w 201"/>
                <a:gd name="T5" fmla="*/ 32 h 49"/>
                <a:gd name="T6" fmla="*/ 201 w 201"/>
                <a:gd name="T7" fmla="*/ 49 h 49"/>
                <a:gd name="T8" fmla="*/ 5 w 201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49">
                  <a:moveTo>
                    <a:pt x="5" y="0"/>
                  </a:moveTo>
                  <a:lnTo>
                    <a:pt x="5" y="0"/>
                  </a:lnTo>
                  <a:lnTo>
                    <a:pt x="0" y="32"/>
                  </a:lnTo>
                  <a:lnTo>
                    <a:pt x="201" y="4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D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任意多边形: 形状 148"/>
            <p:cNvSpPr>
              <a:spLocks/>
            </p:cNvSpPr>
            <p:nvPr/>
          </p:nvSpPr>
          <p:spPr bwMode="auto">
            <a:xfrm>
              <a:off x="2559051" y="3892550"/>
              <a:ext cx="319088" cy="77787"/>
            </a:xfrm>
            <a:custGeom>
              <a:avLst/>
              <a:gdLst>
                <a:gd name="T0" fmla="*/ 5 w 201"/>
                <a:gd name="T1" fmla="*/ 0 h 49"/>
                <a:gd name="T2" fmla="*/ 5 w 201"/>
                <a:gd name="T3" fmla="*/ 0 h 49"/>
                <a:gd name="T4" fmla="*/ 0 w 201"/>
                <a:gd name="T5" fmla="*/ 32 h 49"/>
                <a:gd name="T6" fmla="*/ 201 w 201"/>
                <a:gd name="T7" fmla="*/ 49 h 49"/>
                <a:gd name="T8" fmla="*/ 5 w 201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49">
                  <a:moveTo>
                    <a:pt x="5" y="0"/>
                  </a:moveTo>
                  <a:lnTo>
                    <a:pt x="5" y="0"/>
                  </a:lnTo>
                  <a:lnTo>
                    <a:pt x="0" y="32"/>
                  </a:lnTo>
                  <a:lnTo>
                    <a:pt x="201" y="49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任意多边形: 形状 149"/>
            <p:cNvSpPr>
              <a:spLocks/>
            </p:cNvSpPr>
            <p:nvPr/>
          </p:nvSpPr>
          <p:spPr bwMode="auto">
            <a:xfrm>
              <a:off x="3211513" y="2200275"/>
              <a:ext cx="106363" cy="11112"/>
            </a:xfrm>
            <a:custGeom>
              <a:avLst/>
              <a:gdLst>
                <a:gd name="T0" fmla="*/ 3 w 29"/>
                <a:gd name="T1" fmla="*/ 0 h 3"/>
                <a:gd name="T2" fmla="*/ 1 w 29"/>
                <a:gd name="T3" fmla="*/ 1 h 3"/>
                <a:gd name="T4" fmla="*/ 0 w 29"/>
                <a:gd name="T5" fmla="*/ 2 h 3"/>
                <a:gd name="T6" fmla="*/ 0 w 29"/>
                <a:gd name="T7" fmla="*/ 2 h 3"/>
                <a:gd name="T8" fmla="*/ 2 w 29"/>
                <a:gd name="T9" fmla="*/ 2 h 3"/>
                <a:gd name="T10" fmla="*/ 2 w 29"/>
                <a:gd name="T11" fmla="*/ 2 h 3"/>
                <a:gd name="T12" fmla="*/ 2 w 29"/>
                <a:gd name="T13" fmla="*/ 2 h 3"/>
                <a:gd name="T14" fmla="*/ 29 w 29"/>
                <a:gd name="T15" fmla="*/ 3 h 3"/>
                <a:gd name="T16" fmla="*/ 29 w 29"/>
                <a:gd name="T17" fmla="*/ 1 h 3"/>
                <a:gd name="T18" fmla="*/ 3 w 29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3">
                  <a:moveTo>
                    <a:pt x="3" y="0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9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任意多边形: 形状 150"/>
            <p:cNvSpPr>
              <a:spLocks/>
            </p:cNvSpPr>
            <p:nvPr/>
          </p:nvSpPr>
          <p:spPr bwMode="auto">
            <a:xfrm>
              <a:off x="452438" y="5624513"/>
              <a:ext cx="1366838" cy="261937"/>
            </a:xfrm>
            <a:custGeom>
              <a:avLst/>
              <a:gdLst>
                <a:gd name="T0" fmla="*/ 356 w 369"/>
                <a:gd name="T1" fmla="*/ 0 h 71"/>
                <a:gd name="T2" fmla="*/ 158 w 369"/>
                <a:gd name="T3" fmla="*/ 55 h 71"/>
                <a:gd name="T4" fmla="*/ 32 w 369"/>
                <a:gd name="T5" fmla="*/ 34 h 71"/>
                <a:gd name="T6" fmla="*/ 32 w 369"/>
                <a:gd name="T7" fmla="*/ 34 h 71"/>
                <a:gd name="T8" fmla="*/ 0 w 369"/>
                <a:gd name="T9" fmla="*/ 44 h 71"/>
                <a:gd name="T10" fmla="*/ 155 w 369"/>
                <a:gd name="T11" fmla="*/ 71 h 71"/>
                <a:gd name="T12" fmla="*/ 369 w 369"/>
                <a:gd name="T13" fmla="*/ 4 h 71"/>
                <a:gd name="T14" fmla="*/ 356 w 369"/>
                <a:gd name="T15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9" h="71">
                  <a:moveTo>
                    <a:pt x="356" y="0"/>
                  </a:moveTo>
                  <a:cubicBezTo>
                    <a:pt x="158" y="55"/>
                    <a:pt x="158" y="55"/>
                    <a:pt x="158" y="55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369" y="4"/>
                    <a:pt x="369" y="4"/>
                    <a:pt x="369" y="4"/>
                  </a:cubicBezTo>
                  <a:cubicBezTo>
                    <a:pt x="356" y="0"/>
                    <a:pt x="356" y="0"/>
                    <a:pt x="356" y="0"/>
                  </a:cubicBezTo>
                </a:path>
              </a:pathLst>
            </a:custGeom>
            <a:solidFill>
              <a:srgbClr val="E4E6E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任意多边形: 形状 151"/>
            <p:cNvSpPr>
              <a:spLocks/>
            </p:cNvSpPr>
            <p:nvPr/>
          </p:nvSpPr>
          <p:spPr bwMode="auto">
            <a:xfrm>
              <a:off x="566738" y="5505450"/>
              <a:ext cx="1230313" cy="322262"/>
            </a:xfrm>
            <a:custGeom>
              <a:avLst/>
              <a:gdLst>
                <a:gd name="T0" fmla="*/ 127 w 332"/>
                <a:gd name="T1" fmla="*/ 87 h 87"/>
                <a:gd name="T2" fmla="*/ 1 w 332"/>
                <a:gd name="T3" fmla="*/ 66 h 87"/>
                <a:gd name="T4" fmla="*/ 3 w 332"/>
                <a:gd name="T5" fmla="*/ 63 h 87"/>
                <a:gd name="T6" fmla="*/ 218 w 332"/>
                <a:gd name="T7" fmla="*/ 0 h 87"/>
                <a:gd name="T8" fmla="*/ 332 w 332"/>
                <a:gd name="T9" fmla="*/ 30 h 87"/>
                <a:gd name="T10" fmla="*/ 127 w 332"/>
                <a:gd name="T11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2" h="87">
                  <a:moveTo>
                    <a:pt x="127" y="87"/>
                  </a:move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0" y="64"/>
                    <a:pt x="3" y="63"/>
                  </a:cubicBezTo>
                  <a:cubicBezTo>
                    <a:pt x="7" y="61"/>
                    <a:pt x="218" y="0"/>
                    <a:pt x="218" y="0"/>
                  </a:cubicBezTo>
                  <a:cubicBezTo>
                    <a:pt x="332" y="30"/>
                    <a:pt x="332" y="30"/>
                    <a:pt x="332" y="30"/>
                  </a:cubicBezTo>
                  <a:cubicBezTo>
                    <a:pt x="127" y="87"/>
                    <a:pt x="127" y="87"/>
                    <a:pt x="127" y="87"/>
                  </a:cubicBezTo>
                </a:path>
              </a:pathLst>
            </a:custGeom>
            <a:solidFill>
              <a:srgbClr val="965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任意多边形: 形状 152"/>
            <p:cNvSpPr>
              <a:spLocks/>
            </p:cNvSpPr>
            <p:nvPr/>
          </p:nvSpPr>
          <p:spPr bwMode="auto">
            <a:xfrm>
              <a:off x="577851" y="5365750"/>
              <a:ext cx="1196975" cy="284162"/>
            </a:xfrm>
            <a:custGeom>
              <a:avLst/>
              <a:gdLst>
                <a:gd name="T0" fmla="*/ 322 w 323"/>
                <a:gd name="T1" fmla="*/ 21 h 77"/>
                <a:gd name="T2" fmla="*/ 181 w 323"/>
                <a:gd name="T3" fmla="*/ 0 h 77"/>
                <a:gd name="T4" fmla="*/ 7 w 323"/>
                <a:gd name="T5" fmla="*/ 50 h 77"/>
                <a:gd name="T6" fmla="*/ 0 w 323"/>
                <a:gd name="T7" fmla="*/ 54 h 77"/>
                <a:gd name="T8" fmla="*/ 123 w 323"/>
                <a:gd name="T9" fmla="*/ 73 h 77"/>
                <a:gd name="T10" fmla="*/ 125 w 323"/>
                <a:gd name="T11" fmla="*/ 77 h 77"/>
                <a:gd name="T12" fmla="*/ 323 w 323"/>
                <a:gd name="T13" fmla="*/ 22 h 77"/>
                <a:gd name="T14" fmla="*/ 322 w 323"/>
                <a:gd name="T15" fmla="*/ 2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3" h="77">
                  <a:moveTo>
                    <a:pt x="322" y="21"/>
                  </a:moveTo>
                  <a:cubicBezTo>
                    <a:pt x="181" y="0"/>
                    <a:pt x="181" y="0"/>
                    <a:pt x="181" y="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0" y="52"/>
                    <a:pt x="0" y="54"/>
                  </a:cubicBezTo>
                  <a:cubicBezTo>
                    <a:pt x="0" y="54"/>
                    <a:pt x="120" y="71"/>
                    <a:pt x="123" y="73"/>
                  </a:cubicBezTo>
                  <a:cubicBezTo>
                    <a:pt x="123" y="74"/>
                    <a:pt x="124" y="75"/>
                    <a:pt x="125" y="77"/>
                  </a:cubicBezTo>
                  <a:cubicBezTo>
                    <a:pt x="323" y="22"/>
                    <a:pt x="323" y="22"/>
                    <a:pt x="323" y="22"/>
                  </a:cubicBezTo>
                  <a:cubicBezTo>
                    <a:pt x="322" y="21"/>
                    <a:pt x="322" y="21"/>
                    <a:pt x="322" y="21"/>
                  </a:cubicBezTo>
                </a:path>
              </a:pathLst>
            </a:custGeom>
            <a:solidFill>
              <a:srgbClr val="FF7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任意多边形: 形状 153"/>
            <p:cNvSpPr>
              <a:spLocks/>
            </p:cNvSpPr>
            <p:nvPr/>
          </p:nvSpPr>
          <p:spPr bwMode="auto">
            <a:xfrm>
              <a:off x="1038226" y="5446713"/>
              <a:ext cx="773113" cy="381000"/>
            </a:xfrm>
            <a:custGeom>
              <a:avLst/>
              <a:gdLst>
                <a:gd name="T0" fmla="*/ 1 w 209"/>
                <a:gd name="T1" fmla="*/ 55 h 103"/>
                <a:gd name="T2" fmla="*/ 7 w 209"/>
                <a:gd name="T3" fmla="*/ 85 h 103"/>
                <a:gd name="T4" fmla="*/ 0 w 209"/>
                <a:gd name="T5" fmla="*/ 103 h 103"/>
                <a:gd name="T6" fmla="*/ 203 w 209"/>
                <a:gd name="T7" fmla="*/ 46 h 103"/>
                <a:gd name="T8" fmla="*/ 199 w 209"/>
                <a:gd name="T9" fmla="*/ 0 h 103"/>
                <a:gd name="T10" fmla="*/ 1 w 209"/>
                <a:gd name="T11" fmla="*/ 5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9" h="103">
                  <a:moveTo>
                    <a:pt x="1" y="55"/>
                  </a:moveTo>
                  <a:cubicBezTo>
                    <a:pt x="5" y="61"/>
                    <a:pt x="9" y="72"/>
                    <a:pt x="7" y="85"/>
                  </a:cubicBezTo>
                  <a:cubicBezTo>
                    <a:pt x="4" y="101"/>
                    <a:pt x="0" y="103"/>
                    <a:pt x="0" y="10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203" y="46"/>
                    <a:pt x="209" y="16"/>
                    <a:pt x="199" y="0"/>
                  </a:cubicBezTo>
                  <a:cubicBezTo>
                    <a:pt x="1" y="55"/>
                    <a:pt x="1" y="55"/>
                    <a:pt x="1" y="55"/>
                  </a:cubicBezTo>
                </a:path>
              </a:pathLst>
            </a:custGeom>
            <a:solidFill>
              <a:srgbClr val="FF91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任意多边形: 形状 154"/>
            <p:cNvSpPr>
              <a:spLocks/>
            </p:cNvSpPr>
            <p:nvPr/>
          </p:nvSpPr>
          <p:spPr bwMode="auto">
            <a:xfrm>
              <a:off x="593726" y="5568950"/>
              <a:ext cx="481013" cy="250825"/>
            </a:xfrm>
            <a:custGeom>
              <a:avLst/>
              <a:gdLst>
                <a:gd name="T0" fmla="*/ 0 w 130"/>
                <a:gd name="T1" fmla="*/ 0 h 68"/>
                <a:gd name="T2" fmla="*/ 1 w 130"/>
                <a:gd name="T3" fmla="*/ 1 h 68"/>
                <a:gd name="T4" fmla="*/ 0 w 130"/>
                <a:gd name="T5" fmla="*/ 48 h 68"/>
                <a:gd name="T6" fmla="*/ 122 w 130"/>
                <a:gd name="T7" fmla="*/ 68 h 68"/>
                <a:gd name="T8" fmla="*/ 127 w 130"/>
                <a:gd name="T9" fmla="*/ 37 h 68"/>
                <a:gd name="T10" fmla="*/ 117 w 130"/>
                <a:gd name="T11" fmla="*/ 18 h 68"/>
                <a:gd name="T12" fmla="*/ 0 w 130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68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1" y="5"/>
                    <a:pt x="5" y="32"/>
                    <a:pt x="0" y="48"/>
                  </a:cubicBezTo>
                  <a:cubicBezTo>
                    <a:pt x="122" y="68"/>
                    <a:pt x="122" y="68"/>
                    <a:pt x="122" y="68"/>
                  </a:cubicBezTo>
                  <a:cubicBezTo>
                    <a:pt x="122" y="68"/>
                    <a:pt x="130" y="54"/>
                    <a:pt x="127" y="37"/>
                  </a:cubicBezTo>
                  <a:cubicBezTo>
                    <a:pt x="124" y="21"/>
                    <a:pt x="119" y="18"/>
                    <a:pt x="117" y="1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8C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任意多边形: 形状 155"/>
            <p:cNvSpPr>
              <a:spLocks/>
            </p:cNvSpPr>
            <p:nvPr/>
          </p:nvSpPr>
          <p:spPr bwMode="auto">
            <a:xfrm>
              <a:off x="566738" y="5299075"/>
              <a:ext cx="1230313" cy="322262"/>
            </a:xfrm>
            <a:custGeom>
              <a:avLst/>
              <a:gdLst>
                <a:gd name="T0" fmla="*/ 127 w 332"/>
                <a:gd name="T1" fmla="*/ 87 h 87"/>
                <a:gd name="T2" fmla="*/ 1 w 332"/>
                <a:gd name="T3" fmla="*/ 66 h 87"/>
                <a:gd name="T4" fmla="*/ 3 w 332"/>
                <a:gd name="T5" fmla="*/ 62 h 87"/>
                <a:gd name="T6" fmla="*/ 218 w 332"/>
                <a:gd name="T7" fmla="*/ 0 h 87"/>
                <a:gd name="T8" fmla="*/ 332 w 332"/>
                <a:gd name="T9" fmla="*/ 29 h 87"/>
                <a:gd name="T10" fmla="*/ 127 w 332"/>
                <a:gd name="T11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2" h="87">
                  <a:moveTo>
                    <a:pt x="127" y="87"/>
                  </a:move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0" y="64"/>
                    <a:pt x="3" y="62"/>
                  </a:cubicBezTo>
                  <a:cubicBezTo>
                    <a:pt x="7" y="61"/>
                    <a:pt x="218" y="0"/>
                    <a:pt x="218" y="0"/>
                  </a:cubicBezTo>
                  <a:cubicBezTo>
                    <a:pt x="332" y="29"/>
                    <a:pt x="332" y="29"/>
                    <a:pt x="332" y="29"/>
                  </a:cubicBezTo>
                  <a:cubicBezTo>
                    <a:pt x="127" y="87"/>
                    <a:pt x="127" y="87"/>
                    <a:pt x="127" y="87"/>
                  </a:cubicBezTo>
                </a:path>
              </a:pathLst>
            </a:custGeom>
            <a:solidFill>
              <a:srgbClr val="5444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任意多边形: 形状 156"/>
            <p:cNvSpPr>
              <a:spLocks/>
            </p:cNvSpPr>
            <p:nvPr/>
          </p:nvSpPr>
          <p:spPr bwMode="auto">
            <a:xfrm>
              <a:off x="577851" y="5157788"/>
              <a:ext cx="1196975" cy="285750"/>
            </a:xfrm>
            <a:custGeom>
              <a:avLst/>
              <a:gdLst>
                <a:gd name="T0" fmla="*/ 322 w 323"/>
                <a:gd name="T1" fmla="*/ 20 h 77"/>
                <a:gd name="T2" fmla="*/ 181 w 323"/>
                <a:gd name="T3" fmla="*/ 0 h 77"/>
                <a:gd name="T4" fmla="*/ 7 w 323"/>
                <a:gd name="T5" fmla="*/ 50 h 77"/>
                <a:gd name="T6" fmla="*/ 0 w 323"/>
                <a:gd name="T7" fmla="*/ 54 h 77"/>
                <a:gd name="T8" fmla="*/ 123 w 323"/>
                <a:gd name="T9" fmla="*/ 73 h 77"/>
                <a:gd name="T10" fmla="*/ 125 w 323"/>
                <a:gd name="T11" fmla="*/ 77 h 77"/>
                <a:gd name="T12" fmla="*/ 323 w 323"/>
                <a:gd name="T13" fmla="*/ 21 h 77"/>
                <a:gd name="T14" fmla="*/ 322 w 323"/>
                <a:gd name="T15" fmla="*/ 2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3" h="77">
                  <a:moveTo>
                    <a:pt x="322" y="20"/>
                  </a:moveTo>
                  <a:cubicBezTo>
                    <a:pt x="181" y="0"/>
                    <a:pt x="181" y="0"/>
                    <a:pt x="181" y="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0" y="52"/>
                    <a:pt x="0" y="54"/>
                  </a:cubicBezTo>
                  <a:cubicBezTo>
                    <a:pt x="0" y="54"/>
                    <a:pt x="120" y="71"/>
                    <a:pt x="123" y="73"/>
                  </a:cubicBezTo>
                  <a:cubicBezTo>
                    <a:pt x="123" y="74"/>
                    <a:pt x="124" y="75"/>
                    <a:pt x="125" y="77"/>
                  </a:cubicBezTo>
                  <a:cubicBezTo>
                    <a:pt x="323" y="21"/>
                    <a:pt x="323" y="21"/>
                    <a:pt x="323" y="21"/>
                  </a:cubicBezTo>
                  <a:cubicBezTo>
                    <a:pt x="322" y="20"/>
                    <a:pt x="322" y="20"/>
                    <a:pt x="322" y="20"/>
                  </a:cubicBezTo>
                </a:path>
              </a:pathLst>
            </a:custGeom>
            <a:solidFill>
              <a:srgbClr val="694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任意多边形: 形状 157"/>
            <p:cNvSpPr>
              <a:spLocks/>
            </p:cNvSpPr>
            <p:nvPr/>
          </p:nvSpPr>
          <p:spPr bwMode="auto">
            <a:xfrm>
              <a:off x="1038226" y="5235575"/>
              <a:ext cx="773113" cy="385762"/>
            </a:xfrm>
            <a:custGeom>
              <a:avLst/>
              <a:gdLst>
                <a:gd name="T0" fmla="*/ 1 w 209"/>
                <a:gd name="T1" fmla="*/ 56 h 104"/>
                <a:gd name="T2" fmla="*/ 7 w 209"/>
                <a:gd name="T3" fmla="*/ 85 h 104"/>
                <a:gd name="T4" fmla="*/ 0 w 209"/>
                <a:gd name="T5" fmla="*/ 104 h 104"/>
                <a:gd name="T6" fmla="*/ 203 w 209"/>
                <a:gd name="T7" fmla="*/ 47 h 104"/>
                <a:gd name="T8" fmla="*/ 199 w 209"/>
                <a:gd name="T9" fmla="*/ 0 h 104"/>
                <a:gd name="T10" fmla="*/ 1 w 209"/>
                <a:gd name="T11" fmla="*/ 5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9" h="104">
                  <a:moveTo>
                    <a:pt x="1" y="56"/>
                  </a:moveTo>
                  <a:cubicBezTo>
                    <a:pt x="5" y="61"/>
                    <a:pt x="9" y="73"/>
                    <a:pt x="7" y="85"/>
                  </a:cubicBezTo>
                  <a:cubicBezTo>
                    <a:pt x="4" y="101"/>
                    <a:pt x="0" y="104"/>
                    <a:pt x="0" y="104"/>
                  </a:cubicBezTo>
                  <a:cubicBezTo>
                    <a:pt x="203" y="47"/>
                    <a:pt x="203" y="47"/>
                    <a:pt x="203" y="47"/>
                  </a:cubicBezTo>
                  <a:cubicBezTo>
                    <a:pt x="203" y="47"/>
                    <a:pt x="209" y="17"/>
                    <a:pt x="199" y="0"/>
                  </a:cubicBezTo>
                  <a:cubicBezTo>
                    <a:pt x="1" y="56"/>
                    <a:pt x="1" y="56"/>
                    <a:pt x="1" y="56"/>
                  </a:cubicBezTo>
                </a:path>
              </a:pathLst>
            </a:custGeom>
            <a:solidFill>
              <a:srgbClr val="8E7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任意多边形: 形状 158"/>
            <p:cNvSpPr>
              <a:spLocks/>
            </p:cNvSpPr>
            <p:nvPr/>
          </p:nvSpPr>
          <p:spPr bwMode="auto">
            <a:xfrm>
              <a:off x="593726" y="5360988"/>
              <a:ext cx="481013" cy="252412"/>
            </a:xfrm>
            <a:custGeom>
              <a:avLst/>
              <a:gdLst>
                <a:gd name="T0" fmla="*/ 0 w 130"/>
                <a:gd name="T1" fmla="*/ 0 h 68"/>
                <a:gd name="T2" fmla="*/ 1 w 130"/>
                <a:gd name="T3" fmla="*/ 0 h 68"/>
                <a:gd name="T4" fmla="*/ 0 w 130"/>
                <a:gd name="T5" fmla="*/ 47 h 68"/>
                <a:gd name="T6" fmla="*/ 122 w 130"/>
                <a:gd name="T7" fmla="*/ 68 h 68"/>
                <a:gd name="T8" fmla="*/ 127 w 130"/>
                <a:gd name="T9" fmla="*/ 37 h 68"/>
                <a:gd name="T10" fmla="*/ 117 w 130"/>
                <a:gd name="T11" fmla="*/ 18 h 68"/>
                <a:gd name="T12" fmla="*/ 0 w 130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68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5"/>
                    <a:pt x="5" y="32"/>
                    <a:pt x="0" y="47"/>
                  </a:cubicBezTo>
                  <a:cubicBezTo>
                    <a:pt x="122" y="68"/>
                    <a:pt x="122" y="68"/>
                    <a:pt x="122" y="68"/>
                  </a:cubicBezTo>
                  <a:cubicBezTo>
                    <a:pt x="122" y="68"/>
                    <a:pt x="130" y="54"/>
                    <a:pt x="127" y="37"/>
                  </a:cubicBezTo>
                  <a:cubicBezTo>
                    <a:pt x="124" y="21"/>
                    <a:pt x="119" y="18"/>
                    <a:pt x="117" y="1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8C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任意多边形: 形状 159"/>
            <p:cNvSpPr>
              <a:spLocks noEditPoints="1"/>
            </p:cNvSpPr>
            <p:nvPr/>
          </p:nvSpPr>
          <p:spPr bwMode="auto">
            <a:xfrm>
              <a:off x="808038" y="5235575"/>
              <a:ext cx="995363" cy="388937"/>
            </a:xfrm>
            <a:custGeom>
              <a:avLst/>
              <a:gdLst>
                <a:gd name="T0" fmla="*/ 265 w 269"/>
                <a:gd name="T1" fmla="*/ 102 h 105"/>
                <a:gd name="T2" fmla="*/ 265 w 269"/>
                <a:gd name="T3" fmla="*/ 102 h 105"/>
                <a:gd name="T4" fmla="*/ 267 w 269"/>
                <a:gd name="T5" fmla="*/ 103 h 105"/>
                <a:gd name="T6" fmla="*/ 267 w 269"/>
                <a:gd name="T7" fmla="*/ 103 h 105"/>
                <a:gd name="T8" fmla="*/ 265 w 269"/>
                <a:gd name="T9" fmla="*/ 102 h 105"/>
                <a:gd name="T10" fmla="*/ 0 w 269"/>
                <a:gd name="T11" fmla="*/ 98 h 105"/>
                <a:gd name="T12" fmla="*/ 44 w 269"/>
                <a:gd name="T13" fmla="*/ 105 h 105"/>
                <a:gd name="T14" fmla="*/ 44 w 269"/>
                <a:gd name="T15" fmla="*/ 105 h 105"/>
                <a:gd name="T16" fmla="*/ 44 w 269"/>
                <a:gd name="T17" fmla="*/ 105 h 105"/>
                <a:gd name="T18" fmla="*/ 0 w 269"/>
                <a:gd name="T19" fmla="*/ 98 h 105"/>
                <a:gd name="T20" fmla="*/ 261 w 269"/>
                <a:gd name="T21" fmla="*/ 57 h 105"/>
                <a:gd name="T22" fmla="*/ 266 w 269"/>
                <a:gd name="T23" fmla="*/ 100 h 105"/>
                <a:gd name="T24" fmla="*/ 261 w 269"/>
                <a:gd name="T25" fmla="*/ 57 h 105"/>
                <a:gd name="T26" fmla="*/ 261 w 269"/>
                <a:gd name="T27" fmla="*/ 57 h 105"/>
                <a:gd name="T28" fmla="*/ 261 w 269"/>
                <a:gd name="T29" fmla="*/ 57 h 105"/>
                <a:gd name="T30" fmla="*/ 261 w 269"/>
                <a:gd name="T31" fmla="*/ 57 h 105"/>
                <a:gd name="T32" fmla="*/ 261 w 269"/>
                <a:gd name="T33" fmla="*/ 57 h 105"/>
                <a:gd name="T34" fmla="*/ 261 w 269"/>
                <a:gd name="T35" fmla="*/ 57 h 105"/>
                <a:gd name="T36" fmla="*/ 261 w 269"/>
                <a:gd name="T37" fmla="*/ 57 h 105"/>
                <a:gd name="T38" fmla="*/ 261 w 269"/>
                <a:gd name="T39" fmla="*/ 57 h 105"/>
                <a:gd name="T40" fmla="*/ 261 w 269"/>
                <a:gd name="T41" fmla="*/ 57 h 105"/>
                <a:gd name="T42" fmla="*/ 261 w 269"/>
                <a:gd name="T43" fmla="*/ 57 h 105"/>
                <a:gd name="T44" fmla="*/ 261 w 269"/>
                <a:gd name="T45" fmla="*/ 57 h 105"/>
                <a:gd name="T46" fmla="*/ 261 w 269"/>
                <a:gd name="T47" fmla="*/ 57 h 105"/>
                <a:gd name="T48" fmla="*/ 261 w 269"/>
                <a:gd name="T49" fmla="*/ 57 h 105"/>
                <a:gd name="T50" fmla="*/ 261 w 269"/>
                <a:gd name="T51" fmla="*/ 57 h 105"/>
                <a:gd name="T52" fmla="*/ 261 w 269"/>
                <a:gd name="T53" fmla="*/ 57 h 105"/>
                <a:gd name="T54" fmla="*/ 261 w 269"/>
                <a:gd name="T55" fmla="*/ 57 h 105"/>
                <a:gd name="T56" fmla="*/ 261 w 269"/>
                <a:gd name="T57" fmla="*/ 57 h 105"/>
                <a:gd name="T58" fmla="*/ 261 w 269"/>
                <a:gd name="T59" fmla="*/ 57 h 105"/>
                <a:gd name="T60" fmla="*/ 261 w 269"/>
                <a:gd name="T61" fmla="*/ 57 h 105"/>
                <a:gd name="T62" fmla="*/ 40 w 269"/>
                <a:gd name="T63" fmla="*/ 48 h 105"/>
                <a:gd name="T64" fmla="*/ 40 w 269"/>
                <a:gd name="T65" fmla="*/ 48 h 105"/>
                <a:gd name="T66" fmla="*/ 44 w 269"/>
                <a:gd name="T67" fmla="*/ 49 h 105"/>
                <a:gd name="T68" fmla="*/ 44 w 269"/>
                <a:gd name="T69" fmla="*/ 49 h 105"/>
                <a:gd name="T70" fmla="*/ 40 w 269"/>
                <a:gd name="T71" fmla="*/ 48 h 105"/>
                <a:gd name="T72" fmla="*/ 261 w 269"/>
                <a:gd name="T73" fmla="*/ 1 h 105"/>
                <a:gd name="T74" fmla="*/ 266 w 269"/>
                <a:gd name="T75" fmla="*/ 43 h 105"/>
                <a:gd name="T76" fmla="*/ 261 w 269"/>
                <a:gd name="T77" fmla="*/ 1 h 105"/>
                <a:gd name="T78" fmla="*/ 261 w 269"/>
                <a:gd name="T79" fmla="*/ 1 h 105"/>
                <a:gd name="T80" fmla="*/ 261 w 269"/>
                <a:gd name="T81" fmla="*/ 1 h 105"/>
                <a:gd name="T82" fmla="*/ 261 w 269"/>
                <a:gd name="T83" fmla="*/ 1 h 105"/>
                <a:gd name="T84" fmla="*/ 261 w 269"/>
                <a:gd name="T85" fmla="*/ 1 h 105"/>
                <a:gd name="T86" fmla="*/ 261 w 269"/>
                <a:gd name="T87" fmla="*/ 1 h 105"/>
                <a:gd name="T88" fmla="*/ 261 w 269"/>
                <a:gd name="T89" fmla="*/ 1 h 105"/>
                <a:gd name="T90" fmla="*/ 261 w 269"/>
                <a:gd name="T91" fmla="*/ 1 h 105"/>
                <a:gd name="T92" fmla="*/ 261 w 269"/>
                <a:gd name="T93" fmla="*/ 1 h 105"/>
                <a:gd name="T94" fmla="*/ 261 w 269"/>
                <a:gd name="T95" fmla="*/ 1 h 105"/>
                <a:gd name="T96" fmla="*/ 261 w 269"/>
                <a:gd name="T97" fmla="*/ 0 h 105"/>
                <a:gd name="T98" fmla="*/ 261 w 269"/>
                <a:gd name="T99" fmla="*/ 1 h 105"/>
                <a:gd name="T100" fmla="*/ 261 w 269"/>
                <a:gd name="T101" fmla="*/ 0 h 105"/>
                <a:gd name="T102" fmla="*/ 261 w 269"/>
                <a:gd name="T103" fmla="*/ 0 h 105"/>
                <a:gd name="T104" fmla="*/ 261 w 269"/>
                <a:gd name="T105" fmla="*/ 0 h 105"/>
                <a:gd name="T106" fmla="*/ 261 w 269"/>
                <a:gd name="T10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69" h="105">
                  <a:moveTo>
                    <a:pt x="265" y="102"/>
                  </a:moveTo>
                  <a:cubicBezTo>
                    <a:pt x="265" y="102"/>
                    <a:pt x="265" y="102"/>
                    <a:pt x="265" y="102"/>
                  </a:cubicBezTo>
                  <a:cubicBezTo>
                    <a:pt x="267" y="103"/>
                    <a:pt x="267" y="103"/>
                    <a:pt x="267" y="103"/>
                  </a:cubicBezTo>
                  <a:cubicBezTo>
                    <a:pt x="267" y="103"/>
                    <a:pt x="267" y="103"/>
                    <a:pt x="267" y="103"/>
                  </a:cubicBezTo>
                  <a:cubicBezTo>
                    <a:pt x="265" y="102"/>
                    <a:pt x="265" y="102"/>
                    <a:pt x="265" y="102"/>
                  </a:cubicBezTo>
                  <a:moveTo>
                    <a:pt x="0" y="98"/>
                  </a:moveTo>
                  <a:cubicBezTo>
                    <a:pt x="16" y="101"/>
                    <a:pt x="32" y="103"/>
                    <a:pt x="44" y="105"/>
                  </a:cubicBezTo>
                  <a:cubicBezTo>
                    <a:pt x="44" y="105"/>
                    <a:pt x="44" y="105"/>
                    <a:pt x="44" y="105"/>
                  </a:cubicBezTo>
                  <a:cubicBezTo>
                    <a:pt x="44" y="105"/>
                    <a:pt x="44" y="105"/>
                    <a:pt x="44" y="105"/>
                  </a:cubicBezTo>
                  <a:cubicBezTo>
                    <a:pt x="32" y="103"/>
                    <a:pt x="16" y="101"/>
                    <a:pt x="0" y="98"/>
                  </a:cubicBezTo>
                  <a:moveTo>
                    <a:pt x="261" y="57"/>
                  </a:moveTo>
                  <a:cubicBezTo>
                    <a:pt x="269" y="71"/>
                    <a:pt x="267" y="92"/>
                    <a:pt x="266" y="100"/>
                  </a:cubicBezTo>
                  <a:cubicBezTo>
                    <a:pt x="267" y="92"/>
                    <a:pt x="269" y="71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40" y="48"/>
                  </a:moveTo>
                  <a:cubicBezTo>
                    <a:pt x="40" y="48"/>
                    <a:pt x="40" y="48"/>
                    <a:pt x="40" y="48"/>
                  </a:cubicBezTo>
                  <a:cubicBezTo>
                    <a:pt x="41" y="48"/>
                    <a:pt x="43" y="48"/>
                    <a:pt x="44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2" y="48"/>
                    <a:pt x="41" y="48"/>
                    <a:pt x="40" y="48"/>
                  </a:cubicBezTo>
                  <a:moveTo>
                    <a:pt x="261" y="1"/>
                  </a:moveTo>
                  <a:cubicBezTo>
                    <a:pt x="269" y="14"/>
                    <a:pt x="267" y="35"/>
                    <a:pt x="266" y="43"/>
                  </a:cubicBezTo>
                  <a:cubicBezTo>
                    <a:pt x="267" y="35"/>
                    <a:pt x="269" y="14"/>
                    <a:pt x="261" y="1"/>
                  </a:cubicBezTo>
                  <a:moveTo>
                    <a:pt x="261" y="1"/>
                  </a:moveTo>
                  <a:cubicBezTo>
                    <a:pt x="261" y="1"/>
                    <a:pt x="261" y="1"/>
                    <a:pt x="261" y="1"/>
                  </a:cubicBezTo>
                  <a:cubicBezTo>
                    <a:pt x="261" y="1"/>
                    <a:pt x="261" y="1"/>
                    <a:pt x="261" y="1"/>
                  </a:cubicBezTo>
                  <a:moveTo>
                    <a:pt x="261" y="1"/>
                  </a:moveTo>
                  <a:cubicBezTo>
                    <a:pt x="261" y="1"/>
                    <a:pt x="261" y="1"/>
                    <a:pt x="261" y="1"/>
                  </a:cubicBezTo>
                  <a:cubicBezTo>
                    <a:pt x="261" y="1"/>
                    <a:pt x="261" y="1"/>
                    <a:pt x="261" y="1"/>
                  </a:cubicBezTo>
                  <a:moveTo>
                    <a:pt x="261" y="1"/>
                  </a:moveTo>
                  <a:cubicBezTo>
                    <a:pt x="261" y="1"/>
                    <a:pt x="261" y="1"/>
                    <a:pt x="261" y="1"/>
                  </a:cubicBezTo>
                  <a:cubicBezTo>
                    <a:pt x="261" y="1"/>
                    <a:pt x="261" y="1"/>
                    <a:pt x="261" y="1"/>
                  </a:cubicBezTo>
                  <a:moveTo>
                    <a:pt x="261" y="0"/>
                  </a:moveTo>
                  <a:cubicBezTo>
                    <a:pt x="261" y="0"/>
                    <a:pt x="261" y="1"/>
                    <a:pt x="261" y="1"/>
                  </a:cubicBezTo>
                  <a:cubicBezTo>
                    <a:pt x="261" y="1"/>
                    <a:pt x="261" y="0"/>
                    <a:pt x="261" y="0"/>
                  </a:cubicBezTo>
                  <a:moveTo>
                    <a:pt x="261" y="0"/>
                  </a:moveTo>
                  <a:cubicBezTo>
                    <a:pt x="261" y="0"/>
                    <a:pt x="261" y="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</a:path>
              </a:pathLst>
            </a:custGeom>
            <a:solidFill>
              <a:srgbClr val="D8C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任意多边形: 形状 160"/>
            <p:cNvSpPr>
              <a:spLocks noEditPoints="1"/>
            </p:cNvSpPr>
            <p:nvPr/>
          </p:nvSpPr>
          <p:spPr bwMode="auto">
            <a:xfrm>
              <a:off x="674688" y="5613400"/>
              <a:ext cx="1122363" cy="214312"/>
            </a:xfrm>
            <a:custGeom>
              <a:avLst/>
              <a:gdLst>
                <a:gd name="T0" fmla="*/ 0 w 303"/>
                <a:gd name="T1" fmla="*/ 39 h 58"/>
                <a:gd name="T2" fmla="*/ 0 w 303"/>
                <a:gd name="T3" fmla="*/ 42 h 58"/>
                <a:gd name="T4" fmla="*/ 98 w 303"/>
                <a:gd name="T5" fmla="*/ 58 h 58"/>
                <a:gd name="T6" fmla="*/ 102 w 303"/>
                <a:gd name="T7" fmla="*/ 52 h 58"/>
                <a:gd name="T8" fmla="*/ 100 w 303"/>
                <a:gd name="T9" fmla="*/ 56 h 58"/>
                <a:gd name="T10" fmla="*/ 0 w 303"/>
                <a:gd name="T11" fmla="*/ 39 h 58"/>
                <a:gd name="T12" fmla="*/ 105 w 303"/>
                <a:gd name="T13" fmla="*/ 25 h 58"/>
                <a:gd name="T14" fmla="*/ 105 w 303"/>
                <a:gd name="T15" fmla="*/ 25 h 58"/>
                <a:gd name="T16" fmla="*/ 106 w 303"/>
                <a:gd name="T17" fmla="*/ 37 h 58"/>
                <a:gd name="T18" fmla="*/ 105 w 303"/>
                <a:gd name="T19" fmla="*/ 25 h 58"/>
                <a:gd name="T20" fmla="*/ 95 w 303"/>
                <a:gd name="T21" fmla="*/ 6 h 58"/>
                <a:gd name="T22" fmla="*/ 97 w 303"/>
                <a:gd name="T23" fmla="*/ 7 h 58"/>
                <a:gd name="T24" fmla="*/ 97 w 303"/>
                <a:gd name="T25" fmla="*/ 6 h 58"/>
                <a:gd name="T26" fmla="*/ 95 w 303"/>
                <a:gd name="T27" fmla="*/ 6 h 58"/>
                <a:gd name="T28" fmla="*/ 80 w 303"/>
                <a:gd name="T29" fmla="*/ 3 h 58"/>
                <a:gd name="T30" fmla="*/ 80 w 303"/>
                <a:gd name="T31" fmla="*/ 3 h 58"/>
                <a:gd name="T32" fmla="*/ 79 w 303"/>
                <a:gd name="T33" fmla="*/ 3 h 58"/>
                <a:gd name="T34" fmla="*/ 95 w 303"/>
                <a:gd name="T35" fmla="*/ 6 h 58"/>
                <a:gd name="T36" fmla="*/ 95 w 303"/>
                <a:gd name="T37" fmla="*/ 6 h 58"/>
                <a:gd name="T38" fmla="*/ 80 w 303"/>
                <a:gd name="T39" fmla="*/ 3 h 58"/>
                <a:gd name="T40" fmla="*/ 301 w 303"/>
                <a:gd name="T41" fmla="*/ 0 h 58"/>
                <a:gd name="T42" fmla="*/ 301 w 303"/>
                <a:gd name="T43" fmla="*/ 1 h 58"/>
                <a:gd name="T44" fmla="*/ 98 w 303"/>
                <a:gd name="T45" fmla="*/ 58 h 58"/>
                <a:gd name="T46" fmla="*/ 303 w 303"/>
                <a:gd name="T47" fmla="*/ 1 h 58"/>
                <a:gd name="T48" fmla="*/ 301 w 303"/>
                <a:gd name="T4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3" h="58">
                  <a:moveTo>
                    <a:pt x="0" y="39"/>
                  </a:moveTo>
                  <a:cubicBezTo>
                    <a:pt x="0" y="40"/>
                    <a:pt x="0" y="41"/>
                    <a:pt x="0" y="42"/>
                  </a:cubicBezTo>
                  <a:cubicBezTo>
                    <a:pt x="98" y="58"/>
                    <a:pt x="98" y="58"/>
                    <a:pt x="98" y="58"/>
                  </a:cubicBezTo>
                  <a:cubicBezTo>
                    <a:pt x="98" y="58"/>
                    <a:pt x="100" y="57"/>
                    <a:pt x="102" y="52"/>
                  </a:cubicBezTo>
                  <a:cubicBezTo>
                    <a:pt x="101" y="55"/>
                    <a:pt x="100" y="56"/>
                    <a:pt x="100" y="56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105" y="25"/>
                  </a:moveTo>
                  <a:cubicBezTo>
                    <a:pt x="105" y="25"/>
                    <a:pt x="105" y="25"/>
                    <a:pt x="105" y="25"/>
                  </a:cubicBezTo>
                  <a:cubicBezTo>
                    <a:pt x="106" y="30"/>
                    <a:pt x="106" y="33"/>
                    <a:pt x="106" y="37"/>
                  </a:cubicBezTo>
                  <a:cubicBezTo>
                    <a:pt x="106" y="33"/>
                    <a:pt x="106" y="29"/>
                    <a:pt x="105" y="25"/>
                  </a:cubicBezTo>
                  <a:moveTo>
                    <a:pt x="95" y="6"/>
                  </a:moveTo>
                  <a:cubicBezTo>
                    <a:pt x="96" y="6"/>
                    <a:pt x="96" y="6"/>
                    <a:pt x="97" y="7"/>
                  </a:cubicBezTo>
                  <a:cubicBezTo>
                    <a:pt x="97" y="7"/>
                    <a:pt x="97" y="6"/>
                    <a:pt x="97" y="6"/>
                  </a:cubicBezTo>
                  <a:cubicBezTo>
                    <a:pt x="96" y="6"/>
                    <a:pt x="96" y="6"/>
                    <a:pt x="95" y="6"/>
                  </a:cubicBezTo>
                  <a:moveTo>
                    <a:pt x="80" y="3"/>
                  </a:moveTo>
                  <a:cubicBezTo>
                    <a:pt x="80" y="3"/>
                    <a:pt x="80" y="3"/>
                    <a:pt x="80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93" y="5"/>
                    <a:pt x="87" y="4"/>
                    <a:pt x="80" y="3"/>
                  </a:cubicBezTo>
                  <a:moveTo>
                    <a:pt x="301" y="0"/>
                  </a:moveTo>
                  <a:cubicBezTo>
                    <a:pt x="301" y="1"/>
                    <a:pt x="301" y="1"/>
                    <a:pt x="301" y="1"/>
                  </a:cubicBezTo>
                  <a:cubicBezTo>
                    <a:pt x="98" y="58"/>
                    <a:pt x="98" y="58"/>
                    <a:pt x="98" y="58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1" y="0"/>
                    <a:pt x="301" y="0"/>
                    <a:pt x="301" y="0"/>
                  </a:cubicBezTo>
                </a:path>
              </a:pathLst>
            </a:custGeom>
            <a:solidFill>
              <a:srgbClr val="7F43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任意多边形: 形状 161"/>
            <p:cNvSpPr>
              <a:spLocks/>
            </p:cNvSpPr>
            <p:nvPr/>
          </p:nvSpPr>
          <p:spPr bwMode="auto">
            <a:xfrm>
              <a:off x="752476" y="5432425"/>
              <a:ext cx="1022350" cy="217487"/>
            </a:xfrm>
            <a:custGeom>
              <a:avLst/>
              <a:gdLst>
                <a:gd name="T0" fmla="*/ 258 w 276"/>
                <a:gd name="T1" fmla="*/ 0 h 59"/>
                <a:gd name="T2" fmla="*/ 77 w 276"/>
                <a:gd name="T3" fmla="*/ 51 h 59"/>
                <a:gd name="T4" fmla="*/ 3 w 276"/>
                <a:gd name="T5" fmla="*/ 39 h 59"/>
                <a:gd name="T6" fmla="*/ 0 w 276"/>
                <a:gd name="T7" fmla="*/ 43 h 59"/>
                <a:gd name="T8" fmla="*/ 15 w 276"/>
                <a:gd name="T9" fmla="*/ 45 h 59"/>
                <a:gd name="T10" fmla="*/ 59 w 276"/>
                <a:gd name="T11" fmla="*/ 52 h 59"/>
                <a:gd name="T12" fmla="*/ 74 w 276"/>
                <a:gd name="T13" fmla="*/ 55 h 59"/>
                <a:gd name="T14" fmla="*/ 74 w 276"/>
                <a:gd name="T15" fmla="*/ 55 h 59"/>
                <a:gd name="T16" fmla="*/ 76 w 276"/>
                <a:gd name="T17" fmla="*/ 55 h 59"/>
                <a:gd name="T18" fmla="*/ 76 w 276"/>
                <a:gd name="T19" fmla="*/ 56 h 59"/>
                <a:gd name="T20" fmla="*/ 79 w 276"/>
                <a:gd name="T21" fmla="*/ 59 h 59"/>
                <a:gd name="T22" fmla="*/ 276 w 276"/>
                <a:gd name="T23" fmla="*/ 4 h 59"/>
                <a:gd name="T24" fmla="*/ 275 w 276"/>
                <a:gd name="T25" fmla="*/ 3 h 59"/>
                <a:gd name="T26" fmla="*/ 258 w 276"/>
                <a:gd name="T2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6" h="59">
                  <a:moveTo>
                    <a:pt x="258" y="0"/>
                  </a:moveTo>
                  <a:cubicBezTo>
                    <a:pt x="77" y="51"/>
                    <a:pt x="77" y="51"/>
                    <a:pt x="77" y="51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2" y="40"/>
                    <a:pt x="1" y="42"/>
                    <a:pt x="0" y="43"/>
                  </a:cubicBezTo>
                  <a:cubicBezTo>
                    <a:pt x="5" y="44"/>
                    <a:pt x="10" y="44"/>
                    <a:pt x="15" y="45"/>
                  </a:cubicBezTo>
                  <a:cubicBezTo>
                    <a:pt x="31" y="48"/>
                    <a:pt x="47" y="50"/>
                    <a:pt x="59" y="52"/>
                  </a:cubicBezTo>
                  <a:cubicBezTo>
                    <a:pt x="66" y="53"/>
                    <a:pt x="72" y="54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6" y="55"/>
                  </a:cubicBezTo>
                  <a:cubicBezTo>
                    <a:pt x="76" y="55"/>
                    <a:pt x="76" y="56"/>
                    <a:pt x="76" y="56"/>
                  </a:cubicBezTo>
                  <a:cubicBezTo>
                    <a:pt x="77" y="56"/>
                    <a:pt x="78" y="57"/>
                    <a:pt x="79" y="59"/>
                  </a:cubicBezTo>
                  <a:cubicBezTo>
                    <a:pt x="276" y="4"/>
                    <a:pt x="276" y="4"/>
                    <a:pt x="276" y="4"/>
                  </a:cubicBezTo>
                  <a:cubicBezTo>
                    <a:pt x="275" y="3"/>
                    <a:pt x="275" y="3"/>
                    <a:pt x="275" y="3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D85F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任意多边形: 形状 162"/>
            <p:cNvSpPr>
              <a:spLocks/>
            </p:cNvSpPr>
            <p:nvPr/>
          </p:nvSpPr>
          <p:spPr bwMode="auto">
            <a:xfrm>
              <a:off x="1038226" y="5446713"/>
              <a:ext cx="765175" cy="381000"/>
            </a:xfrm>
            <a:custGeom>
              <a:avLst/>
              <a:gdLst>
                <a:gd name="T0" fmla="*/ 199 w 207"/>
                <a:gd name="T1" fmla="*/ 0 h 103"/>
                <a:gd name="T2" fmla="*/ 199 w 207"/>
                <a:gd name="T3" fmla="*/ 0 h 103"/>
                <a:gd name="T4" fmla="*/ 2 w 207"/>
                <a:gd name="T5" fmla="*/ 55 h 103"/>
                <a:gd name="T6" fmla="*/ 7 w 207"/>
                <a:gd name="T7" fmla="*/ 70 h 103"/>
                <a:gd name="T8" fmla="*/ 8 w 207"/>
                <a:gd name="T9" fmla="*/ 82 h 103"/>
                <a:gd name="T10" fmla="*/ 4 w 207"/>
                <a:gd name="T11" fmla="*/ 97 h 103"/>
                <a:gd name="T12" fmla="*/ 0 w 207"/>
                <a:gd name="T13" fmla="*/ 103 h 103"/>
                <a:gd name="T14" fmla="*/ 0 w 207"/>
                <a:gd name="T15" fmla="*/ 103 h 103"/>
                <a:gd name="T16" fmla="*/ 203 w 207"/>
                <a:gd name="T17" fmla="*/ 46 h 103"/>
                <a:gd name="T18" fmla="*/ 203 w 207"/>
                <a:gd name="T19" fmla="*/ 45 h 103"/>
                <a:gd name="T20" fmla="*/ 203 w 207"/>
                <a:gd name="T21" fmla="*/ 45 h 103"/>
                <a:gd name="T22" fmla="*/ 203 w 207"/>
                <a:gd name="T23" fmla="*/ 45 h 103"/>
                <a:gd name="T24" fmla="*/ 204 w 207"/>
                <a:gd name="T25" fmla="*/ 43 h 103"/>
                <a:gd name="T26" fmla="*/ 199 w 207"/>
                <a:gd name="T27" fmla="*/ 0 h 103"/>
                <a:gd name="T28" fmla="*/ 199 w 207"/>
                <a:gd name="T29" fmla="*/ 0 h 103"/>
                <a:gd name="T30" fmla="*/ 199 w 207"/>
                <a:gd name="T31" fmla="*/ 0 h 103"/>
                <a:gd name="T32" fmla="*/ 199 w 207"/>
                <a:gd name="T33" fmla="*/ 0 h 103"/>
                <a:gd name="T34" fmla="*/ 199 w 207"/>
                <a:gd name="T35" fmla="*/ 0 h 103"/>
                <a:gd name="T36" fmla="*/ 199 w 207"/>
                <a:gd name="T37" fmla="*/ 0 h 103"/>
                <a:gd name="T38" fmla="*/ 199 w 207"/>
                <a:gd name="T39" fmla="*/ 0 h 103"/>
                <a:gd name="T40" fmla="*/ 199 w 207"/>
                <a:gd name="T41" fmla="*/ 0 h 103"/>
                <a:gd name="T42" fmla="*/ 199 w 207"/>
                <a:gd name="T43" fmla="*/ 0 h 103"/>
                <a:gd name="T44" fmla="*/ 199 w 207"/>
                <a:gd name="T45" fmla="*/ 0 h 103"/>
                <a:gd name="T46" fmla="*/ 199 w 207"/>
                <a:gd name="T47" fmla="*/ 0 h 103"/>
                <a:gd name="T48" fmla="*/ 199 w 207"/>
                <a:gd name="T49" fmla="*/ 0 h 103"/>
                <a:gd name="T50" fmla="*/ 199 w 207"/>
                <a:gd name="T51" fmla="*/ 0 h 103"/>
                <a:gd name="T52" fmla="*/ 199 w 207"/>
                <a:gd name="T53" fmla="*/ 0 h 103"/>
                <a:gd name="T54" fmla="*/ 199 w 207"/>
                <a:gd name="T55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7" h="103">
                  <a:moveTo>
                    <a:pt x="199" y="0"/>
                  </a:moveTo>
                  <a:cubicBezTo>
                    <a:pt x="199" y="0"/>
                    <a:pt x="199" y="0"/>
                    <a:pt x="199" y="0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4" y="57"/>
                    <a:pt x="6" y="62"/>
                    <a:pt x="7" y="70"/>
                  </a:cubicBezTo>
                  <a:cubicBezTo>
                    <a:pt x="8" y="74"/>
                    <a:pt x="8" y="78"/>
                    <a:pt x="8" y="82"/>
                  </a:cubicBezTo>
                  <a:cubicBezTo>
                    <a:pt x="7" y="88"/>
                    <a:pt x="5" y="94"/>
                    <a:pt x="4" y="97"/>
                  </a:cubicBezTo>
                  <a:cubicBezTo>
                    <a:pt x="2" y="102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203" y="46"/>
                    <a:pt x="203" y="46"/>
                    <a:pt x="203" y="45"/>
                  </a:cubicBezTo>
                  <a:cubicBezTo>
                    <a:pt x="203" y="45"/>
                    <a:pt x="203" y="45"/>
                    <a:pt x="203" y="45"/>
                  </a:cubicBezTo>
                  <a:cubicBezTo>
                    <a:pt x="203" y="45"/>
                    <a:pt x="203" y="45"/>
                    <a:pt x="203" y="45"/>
                  </a:cubicBezTo>
                  <a:cubicBezTo>
                    <a:pt x="203" y="45"/>
                    <a:pt x="204" y="44"/>
                    <a:pt x="204" y="43"/>
                  </a:cubicBezTo>
                  <a:cubicBezTo>
                    <a:pt x="205" y="35"/>
                    <a:pt x="207" y="14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</a:path>
              </a:pathLst>
            </a:custGeom>
            <a:solidFill>
              <a:srgbClr val="D876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任意多边形: 形状 163"/>
            <p:cNvSpPr>
              <a:spLocks/>
            </p:cNvSpPr>
            <p:nvPr/>
          </p:nvSpPr>
          <p:spPr bwMode="auto">
            <a:xfrm>
              <a:off x="674688" y="5591175"/>
              <a:ext cx="392113" cy="228600"/>
            </a:xfrm>
            <a:custGeom>
              <a:avLst/>
              <a:gdLst>
                <a:gd name="T0" fmla="*/ 20 w 106"/>
                <a:gd name="T1" fmla="*/ 0 h 62"/>
                <a:gd name="T2" fmla="*/ 15 w 106"/>
                <a:gd name="T3" fmla="*/ 8 h 62"/>
                <a:gd name="T4" fmla="*/ 0 w 106"/>
                <a:gd name="T5" fmla="*/ 45 h 62"/>
                <a:gd name="T6" fmla="*/ 100 w 106"/>
                <a:gd name="T7" fmla="*/ 62 h 62"/>
                <a:gd name="T8" fmla="*/ 102 w 106"/>
                <a:gd name="T9" fmla="*/ 58 h 62"/>
                <a:gd name="T10" fmla="*/ 106 w 106"/>
                <a:gd name="T11" fmla="*/ 43 h 62"/>
                <a:gd name="T12" fmla="*/ 105 w 106"/>
                <a:gd name="T13" fmla="*/ 31 h 62"/>
                <a:gd name="T14" fmla="*/ 105 w 106"/>
                <a:gd name="T15" fmla="*/ 31 h 62"/>
                <a:gd name="T16" fmla="*/ 100 w 106"/>
                <a:gd name="T17" fmla="*/ 16 h 62"/>
                <a:gd name="T18" fmla="*/ 97 w 106"/>
                <a:gd name="T19" fmla="*/ 13 h 62"/>
                <a:gd name="T20" fmla="*/ 95 w 106"/>
                <a:gd name="T21" fmla="*/ 12 h 62"/>
                <a:gd name="T22" fmla="*/ 95 w 106"/>
                <a:gd name="T23" fmla="*/ 12 h 62"/>
                <a:gd name="T24" fmla="*/ 95 w 106"/>
                <a:gd name="T25" fmla="*/ 12 h 62"/>
                <a:gd name="T26" fmla="*/ 79 w 106"/>
                <a:gd name="T27" fmla="*/ 9 h 62"/>
                <a:gd name="T28" fmla="*/ 79 w 106"/>
                <a:gd name="T29" fmla="*/ 9 h 62"/>
                <a:gd name="T30" fmla="*/ 20 w 106"/>
                <a:gd name="T3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6" h="62">
                  <a:moveTo>
                    <a:pt x="20" y="0"/>
                  </a:moveTo>
                  <a:cubicBezTo>
                    <a:pt x="19" y="3"/>
                    <a:pt x="17" y="5"/>
                    <a:pt x="15" y="8"/>
                  </a:cubicBezTo>
                  <a:cubicBezTo>
                    <a:pt x="7" y="20"/>
                    <a:pt x="2" y="33"/>
                    <a:pt x="0" y="45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100" y="62"/>
                    <a:pt x="101" y="61"/>
                    <a:pt x="102" y="58"/>
                  </a:cubicBezTo>
                  <a:cubicBezTo>
                    <a:pt x="103" y="55"/>
                    <a:pt x="105" y="49"/>
                    <a:pt x="106" y="43"/>
                  </a:cubicBezTo>
                  <a:cubicBezTo>
                    <a:pt x="106" y="39"/>
                    <a:pt x="106" y="36"/>
                    <a:pt x="105" y="31"/>
                  </a:cubicBezTo>
                  <a:cubicBezTo>
                    <a:pt x="105" y="31"/>
                    <a:pt x="105" y="31"/>
                    <a:pt x="105" y="31"/>
                  </a:cubicBezTo>
                  <a:cubicBezTo>
                    <a:pt x="104" y="23"/>
                    <a:pt x="102" y="18"/>
                    <a:pt x="100" y="16"/>
                  </a:cubicBezTo>
                  <a:cubicBezTo>
                    <a:pt x="99" y="14"/>
                    <a:pt x="98" y="13"/>
                    <a:pt x="97" y="13"/>
                  </a:cubicBezTo>
                  <a:cubicBezTo>
                    <a:pt x="96" y="12"/>
                    <a:pt x="96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B7A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任意多边形: 形状 164"/>
            <p:cNvSpPr>
              <a:spLocks noEditPoints="1"/>
            </p:cNvSpPr>
            <p:nvPr/>
          </p:nvSpPr>
          <p:spPr bwMode="auto">
            <a:xfrm>
              <a:off x="763588" y="5405438"/>
              <a:ext cx="1033463" cy="215900"/>
            </a:xfrm>
            <a:custGeom>
              <a:avLst/>
              <a:gdLst>
                <a:gd name="T0" fmla="*/ 81 w 279"/>
                <a:gd name="T1" fmla="*/ 25 h 58"/>
                <a:gd name="T2" fmla="*/ 81 w 279"/>
                <a:gd name="T3" fmla="*/ 25 h 58"/>
                <a:gd name="T4" fmla="*/ 82 w 279"/>
                <a:gd name="T5" fmla="*/ 37 h 58"/>
                <a:gd name="T6" fmla="*/ 81 w 279"/>
                <a:gd name="T7" fmla="*/ 25 h 58"/>
                <a:gd name="T8" fmla="*/ 71 w 279"/>
                <a:gd name="T9" fmla="*/ 6 h 58"/>
                <a:gd name="T10" fmla="*/ 73 w 279"/>
                <a:gd name="T11" fmla="*/ 6 h 58"/>
                <a:gd name="T12" fmla="*/ 73 w 279"/>
                <a:gd name="T13" fmla="*/ 6 h 58"/>
                <a:gd name="T14" fmla="*/ 71 w 279"/>
                <a:gd name="T15" fmla="*/ 6 h 58"/>
                <a:gd name="T16" fmla="*/ 56 w 279"/>
                <a:gd name="T17" fmla="*/ 3 h 58"/>
                <a:gd name="T18" fmla="*/ 56 w 279"/>
                <a:gd name="T19" fmla="*/ 3 h 58"/>
                <a:gd name="T20" fmla="*/ 56 w 279"/>
                <a:gd name="T21" fmla="*/ 3 h 58"/>
                <a:gd name="T22" fmla="*/ 55 w 279"/>
                <a:gd name="T23" fmla="*/ 3 h 58"/>
                <a:gd name="T24" fmla="*/ 71 w 279"/>
                <a:gd name="T25" fmla="*/ 6 h 58"/>
                <a:gd name="T26" fmla="*/ 71 w 279"/>
                <a:gd name="T27" fmla="*/ 6 h 58"/>
                <a:gd name="T28" fmla="*/ 56 w 279"/>
                <a:gd name="T29" fmla="*/ 3 h 58"/>
                <a:gd name="T30" fmla="*/ 277 w 279"/>
                <a:gd name="T31" fmla="*/ 0 h 58"/>
                <a:gd name="T32" fmla="*/ 277 w 279"/>
                <a:gd name="T33" fmla="*/ 1 h 58"/>
                <a:gd name="T34" fmla="*/ 74 w 279"/>
                <a:gd name="T35" fmla="*/ 58 h 58"/>
                <a:gd name="T36" fmla="*/ 78 w 279"/>
                <a:gd name="T37" fmla="*/ 52 h 58"/>
                <a:gd name="T38" fmla="*/ 76 w 279"/>
                <a:gd name="T39" fmla="*/ 56 h 58"/>
                <a:gd name="T40" fmla="*/ 2 w 279"/>
                <a:gd name="T41" fmla="*/ 43 h 58"/>
                <a:gd name="T42" fmla="*/ 0 w 279"/>
                <a:gd name="T43" fmla="*/ 46 h 58"/>
                <a:gd name="T44" fmla="*/ 74 w 279"/>
                <a:gd name="T45" fmla="*/ 58 h 58"/>
                <a:gd name="T46" fmla="*/ 255 w 279"/>
                <a:gd name="T47" fmla="*/ 7 h 58"/>
                <a:gd name="T48" fmla="*/ 255 w 279"/>
                <a:gd name="T49" fmla="*/ 7 h 58"/>
                <a:gd name="T50" fmla="*/ 279 w 279"/>
                <a:gd name="T51" fmla="*/ 0 h 58"/>
                <a:gd name="T52" fmla="*/ 277 w 279"/>
                <a:gd name="T5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9" h="58">
                  <a:moveTo>
                    <a:pt x="81" y="25"/>
                  </a:moveTo>
                  <a:cubicBezTo>
                    <a:pt x="81" y="25"/>
                    <a:pt x="81" y="25"/>
                    <a:pt x="81" y="25"/>
                  </a:cubicBezTo>
                  <a:cubicBezTo>
                    <a:pt x="82" y="29"/>
                    <a:pt x="82" y="33"/>
                    <a:pt x="82" y="37"/>
                  </a:cubicBezTo>
                  <a:cubicBezTo>
                    <a:pt x="82" y="33"/>
                    <a:pt x="82" y="29"/>
                    <a:pt x="81" y="25"/>
                  </a:cubicBezTo>
                  <a:moveTo>
                    <a:pt x="71" y="6"/>
                  </a:moveTo>
                  <a:cubicBezTo>
                    <a:pt x="72" y="6"/>
                    <a:pt x="72" y="6"/>
                    <a:pt x="73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2" y="6"/>
                    <a:pt x="72" y="6"/>
                    <a:pt x="71" y="6"/>
                  </a:cubicBezTo>
                  <a:moveTo>
                    <a:pt x="56" y="3"/>
                  </a:move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69" y="5"/>
                    <a:pt x="63" y="4"/>
                    <a:pt x="56" y="3"/>
                  </a:cubicBezTo>
                  <a:moveTo>
                    <a:pt x="277" y="0"/>
                  </a:moveTo>
                  <a:cubicBezTo>
                    <a:pt x="277" y="1"/>
                    <a:pt x="277" y="1"/>
                    <a:pt x="277" y="1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6" y="57"/>
                    <a:pt x="78" y="52"/>
                  </a:cubicBezTo>
                  <a:cubicBezTo>
                    <a:pt x="77" y="54"/>
                    <a:pt x="76" y="56"/>
                    <a:pt x="76" y="56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255" y="7"/>
                    <a:pt x="255" y="7"/>
                    <a:pt x="255" y="7"/>
                  </a:cubicBezTo>
                  <a:cubicBezTo>
                    <a:pt x="255" y="7"/>
                    <a:pt x="255" y="7"/>
                    <a:pt x="255" y="7"/>
                  </a:cubicBezTo>
                  <a:cubicBezTo>
                    <a:pt x="279" y="0"/>
                    <a:pt x="279" y="0"/>
                    <a:pt x="279" y="0"/>
                  </a:cubicBezTo>
                  <a:cubicBezTo>
                    <a:pt x="277" y="0"/>
                    <a:pt x="277" y="0"/>
                    <a:pt x="277" y="0"/>
                  </a:cubicBezTo>
                </a:path>
              </a:pathLst>
            </a:custGeom>
            <a:solidFill>
              <a:srgbClr val="4737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任意多边形: 形状 165"/>
            <p:cNvSpPr>
              <a:spLocks/>
            </p:cNvSpPr>
            <p:nvPr/>
          </p:nvSpPr>
          <p:spPr bwMode="auto">
            <a:xfrm>
              <a:off x="955676" y="5168900"/>
              <a:ext cx="819150" cy="269875"/>
            </a:xfrm>
            <a:custGeom>
              <a:avLst/>
              <a:gdLst>
                <a:gd name="T0" fmla="*/ 101 w 221"/>
                <a:gd name="T1" fmla="*/ 0 h 73"/>
                <a:gd name="T2" fmla="*/ 0 w 221"/>
                <a:gd name="T3" fmla="*/ 66 h 73"/>
                <a:gd name="T4" fmla="*/ 4 w 221"/>
                <a:gd name="T5" fmla="*/ 67 h 73"/>
                <a:gd name="T6" fmla="*/ 19 w 221"/>
                <a:gd name="T7" fmla="*/ 70 h 73"/>
                <a:gd name="T8" fmla="*/ 19 w 221"/>
                <a:gd name="T9" fmla="*/ 70 h 73"/>
                <a:gd name="T10" fmla="*/ 21 w 221"/>
                <a:gd name="T11" fmla="*/ 70 h 73"/>
                <a:gd name="T12" fmla="*/ 21 w 221"/>
                <a:gd name="T13" fmla="*/ 70 h 73"/>
                <a:gd name="T14" fmla="*/ 24 w 221"/>
                <a:gd name="T15" fmla="*/ 73 h 73"/>
                <a:gd name="T16" fmla="*/ 221 w 221"/>
                <a:gd name="T17" fmla="*/ 18 h 73"/>
                <a:gd name="T18" fmla="*/ 220 w 221"/>
                <a:gd name="T19" fmla="*/ 17 h 73"/>
                <a:gd name="T20" fmla="*/ 101 w 221"/>
                <a:gd name="T2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" h="73">
                  <a:moveTo>
                    <a:pt x="101" y="0"/>
                  </a:moveTo>
                  <a:cubicBezTo>
                    <a:pt x="73" y="29"/>
                    <a:pt x="35" y="44"/>
                    <a:pt x="0" y="66"/>
                  </a:cubicBezTo>
                  <a:cubicBezTo>
                    <a:pt x="1" y="66"/>
                    <a:pt x="2" y="66"/>
                    <a:pt x="4" y="67"/>
                  </a:cubicBezTo>
                  <a:cubicBezTo>
                    <a:pt x="11" y="68"/>
                    <a:pt x="17" y="69"/>
                    <a:pt x="19" y="70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20" y="70"/>
                    <a:pt x="20" y="70"/>
                    <a:pt x="21" y="70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22" y="71"/>
                    <a:pt x="23" y="72"/>
                    <a:pt x="24" y="73"/>
                  </a:cubicBezTo>
                  <a:cubicBezTo>
                    <a:pt x="221" y="18"/>
                    <a:pt x="221" y="18"/>
                    <a:pt x="221" y="18"/>
                  </a:cubicBezTo>
                  <a:cubicBezTo>
                    <a:pt x="220" y="17"/>
                    <a:pt x="220" y="17"/>
                    <a:pt x="220" y="17"/>
                  </a:cubicBezTo>
                  <a:cubicBezTo>
                    <a:pt x="101" y="0"/>
                    <a:pt x="101" y="0"/>
                    <a:pt x="101" y="0"/>
                  </a:cubicBezTo>
                </a:path>
              </a:pathLst>
            </a:custGeom>
            <a:solidFill>
              <a:srgbClr val="593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任意多边形: 形状 166"/>
            <p:cNvSpPr>
              <a:spLocks/>
            </p:cNvSpPr>
            <p:nvPr/>
          </p:nvSpPr>
          <p:spPr bwMode="auto">
            <a:xfrm>
              <a:off x="1038226" y="5235575"/>
              <a:ext cx="765175" cy="385762"/>
            </a:xfrm>
            <a:custGeom>
              <a:avLst/>
              <a:gdLst>
                <a:gd name="T0" fmla="*/ 199 w 207"/>
                <a:gd name="T1" fmla="*/ 0 h 104"/>
                <a:gd name="T2" fmla="*/ 199 w 207"/>
                <a:gd name="T3" fmla="*/ 0 h 104"/>
                <a:gd name="T4" fmla="*/ 2 w 207"/>
                <a:gd name="T5" fmla="*/ 55 h 104"/>
                <a:gd name="T6" fmla="*/ 7 w 207"/>
                <a:gd name="T7" fmla="*/ 71 h 104"/>
                <a:gd name="T8" fmla="*/ 8 w 207"/>
                <a:gd name="T9" fmla="*/ 83 h 104"/>
                <a:gd name="T10" fmla="*/ 4 w 207"/>
                <a:gd name="T11" fmla="*/ 98 h 104"/>
                <a:gd name="T12" fmla="*/ 0 w 207"/>
                <a:gd name="T13" fmla="*/ 104 h 104"/>
                <a:gd name="T14" fmla="*/ 203 w 207"/>
                <a:gd name="T15" fmla="*/ 47 h 104"/>
                <a:gd name="T16" fmla="*/ 203 w 207"/>
                <a:gd name="T17" fmla="*/ 46 h 104"/>
                <a:gd name="T18" fmla="*/ 203 w 207"/>
                <a:gd name="T19" fmla="*/ 46 h 104"/>
                <a:gd name="T20" fmla="*/ 204 w 207"/>
                <a:gd name="T21" fmla="*/ 43 h 104"/>
                <a:gd name="T22" fmla="*/ 199 w 207"/>
                <a:gd name="T23" fmla="*/ 1 h 104"/>
                <a:gd name="T24" fmla="*/ 199 w 207"/>
                <a:gd name="T25" fmla="*/ 1 h 104"/>
                <a:gd name="T26" fmla="*/ 199 w 207"/>
                <a:gd name="T27" fmla="*/ 1 h 104"/>
                <a:gd name="T28" fmla="*/ 199 w 207"/>
                <a:gd name="T29" fmla="*/ 1 h 104"/>
                <a:gd name="T30" fmla="*/ 199 w 207"/>
                <a:gd name="T31" fmla="*/ 1 h 104"/>
                <a:gd name="T32" fmla="*/ 199 w 207"/>
                <a:gd name="T33" fmla="*/ 1 h 104"/>
                <a:gd name="T34" fmla="*/ 199 w 207"/>
                <a:gd name="T35" fmla="*/ 1 h 104"/>
                <a:gd name="T36" fmla="*/ 199 w 207"/>
                <a:gd name="T37" fmla="*/ 1 h 104"/>
                <a:gd name="T38" fmla="*/ 199 w 207"/>
                <a:gd name="T39" fmla="*/ 0 h 104"/>
                <a:gd name="T40" fmla="*/ 199 w 207"/>
                <a:gd name="T41" fmla="*/ 0 h 104"/>
                <a:gd name="T42" fmla="*/ 199 w 207"/>
                <a:gd name="T43" fmla="*/ 0 h 104"/>
                <a:gd name="T44" fmla="*/ 199 w 207"/>
                <a:gd name="T45" fmla="*/ 0 h 104"/>
                <a:gd name="T46" fmla="*/ 199 w 207"/>
                <a:gd name="T4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7" h="104">
                  <a:moveTo>
                    <a:pt x="199" y="0"/>
                  </a:moveTo>
                  <a:cubicBezTo>
                    <a:pt x="199" y="0"/>
                    <a:pt x="199" y="0"/>
                    <a:pt x="199" y="0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4" y="58"/>
                    <a:pt x="6" y="63"/>
                    <a:pt x="7" y="71"/>
                  </a:cubicBezTo>
                  <a:cubicBezTo>
                    <a:pt x="8" y="75"/>
                    <a:pt x="8" y="79"/>
                    <a:pt x="8" y="83"/>
                  </a:cubicBezTo>
                  <a:cubicBezTo>
                    <a:pt x="7" y="89"/>
                    <a:pt x="5" y="95"/>
                    <a:pt x="4" y="98"/>
                  </a:cubicBezTo>
                  <a:cubicBezTo>
                    <a:pt x="2" y="103"/>
                    <a:pt x="0" y="104"/>
                    <a:pt x="0" y="104"/>
                  </a:cubicBezTo>
                  <a:cubicBezTo>
                    <a:pt x="203" y="47"/>
                    <a:pt x="203" y="47"/>
                    <a:pt x="203" y="47"/>
                  </a:cubicBezTo>
                  <a:cubicBezTo>
                    <a:pt x="203" y="47"/>
                    <a:pt x="203" y="47"/>
                    <a:pt x="203" y="46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203" y="46"/>
                    <a:pt x="204" y="45"/>
                    <a:pt x="204" y="43"/>
                  </a:cubicBezTo>
                  <a:cubicBezTo>
                    <a:pt x="205" y="35"/>
                    <a:pt x="207" y="14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</a:path>
              </a:pathLst>
            </a:custGeom>
            <a:solidFill>
              <a:srgbClr val="785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任意多边形: 形状 167"/>
            <p:cNvSpPr>
              <a:spLocks/>
            </p:cNvSpPr>
            <p:nvPr/>
          </p:nvSpPr>
          <p:spPr bwMode="auto">
            <a:xfrm>
              <a:off x="771526" y="5416550"/>
              <a:ext cx="295275" cy="196850"/>
            </a:xfrm>
            <a:custGeom>
              <a:avLst/>
              <a:gdLst>
                <a:gd name="T0" fmla="*/ 49 w 80"/>
                <a:gd name="T1" fmla="*/ 0 h 53"/>
                <a:gd name="T2" fmla="*/ 0 w 80"/>
                <a:gd name="T3" fmla="*/ 40 h 53"/>
                <a:gd name="T4" fmla="*/ 74 w 80"/>
                <a:gd name="T5" fmla="*/ 53 h 53"/>
                <a:gd name="T6" fmla="*/ 76 w 80"/>
                <a:gd name="T7" fmla="*/ 49 h 53"/>
                <a:gd name="T8" fmla="*/ 80 w 80"/>
                <a:gd name="T9" fmla="*/ 34 h 53"/>
                <a:gd name="T10" fmla="*/ 79 w 80"/>
                <a:gd name="T11" fmla="*/ 22 h 53"/>
                <a:gd name="T12" fmla="*/ 79 w 80"/>
                <a:gd name="T13" fmla="*/ 22 h 53"/>
                <a:gd name="T14" fmla="*/ 74 w 80"/>
                <a:gd name="T15" fmla="*/ 6 h 53"/>
                <a:gd name="T16" fmla="*/ 71 w 80"/>
                <a:gd name="T17" fmla="*/ 3 h 53"/>
                <a:gd name="T18" fmla="*/ 69 w 80"/>
                <a:gd name="T19" fmla="*/ 3 h 53"/>
                <a:gd name="T20" fmla="*/ 69 w 80"/>
                <a:gd name="T21" fmla="*/ 3 h 53"/>
                <a:gd name="T22" fmla="*/ 69 w 80"/>
                <a:gd name="T23" fmla="*/ 3 h 53"/>
                <a:gd name="T24" fmla="*/ 53 w 80"/>
                <a:gd name="T25" fmla="*/ 0 h 53"/>
                <a:gd name="T26" fmla="*/ 53 w 80"/>
                <a:gd name="T27" fmla="*/ 0 h 53"/>
                <a:gd name="T28" fmla="*/ 49 w 80"/>
                <a:gd name="T2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" h="53">
                  <a:moveTo>
                    <a:pt x="49" y="0"/>
                  </a:moveTo>
                  <a:cubicBezTo>
                    <a:pt x="31" y="11"/>
                    <a:pt x="15" y="23"/>
                    <a:pt x="0" y="40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3"/>
                    <a:pt x="75" y="51"/>
                    <a:pt x="76" y="49"/>
                  </a:cubicBezTo>
                  <a:cubicBezTo>
                    <a:pt x="77" y="46"/>
                    <a:pt x="79" y="40"/>
                    <a:pt x="80" y="34"/>
                  </a:cubicBezTo>
                  <a:cubicBezTo>
                    <a:pt x="80" y="30"/>
                    <a:pt x="80" y="26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8" y="14"/>
                    <a:pt x="76" y="9"/>
                    <a:pt x="74" y="6"/>
                  </a:cubicBezTo>
                  <a:cubicBezTo>
                    <a:pt x="73" y="5"/>
                    <a:pt x="72" y="4"/>
                    <a:pt x="71" y="3"/>
                  </a:cubicBezTo>
                  <a:cubicBezTo>
                    <a:pt x="70" y="3"/>
                    <a:pt x="70" y="3"/>
                    <a:pt x="69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49" y="0"/>
                    <a:pt x="49" y="0"/>
                    <a:pt x="49" y="0"/>
                  </a:cubicBezTo>
                </a:path>
              </a:pathLst>
            </a:custGeom>
            <a:solidFill>
              <a:srgbClr val="B7A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558667" y="1130299"/>
            <a:ext cx="5960233" cy="2431007"/>
          </a:xfrm>
        </p:spPr>
        <p:txBody>
          <a:bodyPr anchor="b"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7645400" y="3829556"/>
            <a:ext cx="3873500" cy="508703"/>
          </a:xfrm>
        </p:spPr>
        <p:txBody>
          <a:bodyPr>
            <a:normAutofit/>
          </a:bodyPr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7001013" y="5859780"/>
            <a:ext cx="4517887" cy="274320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660398" y="5859780"/>
            <a:ext cx="4517887" cy="27432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www.officeplus.cn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lvl="0"/>
            <a:r>
              <a:rPr lang="en-US"/>
              <a:t>Click to add title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5592-9C3F-48AB-9A3F-F2A64B129A6F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0400" y="1500187"/>
            <a:ext cx="2836562" cy="915667"/>
          </a:xfrm>
        </p:spPr>
        <p:txBody>
          <a:bodyPr anchor="t">
            <a:normAutofit/>
          </a:bodyPr>
          <a:lstStyle>
            <a:lvl1pPr algn="r">
              <a:defRPr sz="2400"/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 hasCustomPrompt="1"/>
          </p:nvPr>
        </p:nvSpPr>
        <p:spPr>
          <a:xfrm>
            <a:off x="3745078" y="1500188"/>
            <a:ext cx="7773821" cy="4633912"/>
          </a:xfrm>
        </p:spPr>
        <p:txBody>
          <a:bodyPr/>
          <a:lstStyle>
            <a:lvl1pPr marL="342900" indent="-342900">
              <a:lnSpc>
                <a:spcPct val="100000"/>
              </a:lnSpc>
              <a:buFont typeface="+mj-lt"/>
              <a:buAutoNum type="arabicPeriod"/>
              <a:defRPr/>
            </a:lvl1pPr>
            <a:lvl2pPr marL="800100" indent="-342900">
              <a:lnSpc>
                <a:spcPct val="100000"/>
              </a:lnSpc>
              <a:buFont typeface="+mj-ea"/>
              <a:buAutoNum type="circleNumDbPlain"/>
              <a:defRPr/>
            </a:lvl2pPr>
            <a:lvl3pPr marL="1257300" indent="-342900">
              <a:lnSpc>
                <a:spcPct val="100000"/>
              </a:lnSpc>
              <a:buFont typeface="+mj-lt"/>
              <a:buAutoNum type="alphaLcParenR"/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5592-9C3F-48AB-9A3F-F2A64B129A6F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54050" y="2441601"/>
            <a:ext cx="5435600" cy="987399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0400" y="3429000"/>
            <a:ext cx="5435600" cy="22987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5592-9C3F-48AB-9A3F-F2A64B129A6F}" type="datetimeFigureOut">
              <a:rPr lang="en-US" smtClean="0"/>
              <a:t>8/26/2023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组合 6"/>
          <p:cNvGrpSpPr/>
          <p:nvPr/>
        </p:nvGrpSpPr>
        <p:grpSpPr>
          <a:xfrm>
            <a:off x="5336658" y="1643932"/>
            <a:ext cx="6182242" cy="3815281"/>
            <a:chOff x="452438" y="2055813"/>
            <a:chExt cx="6207125" cy="3830637"/>
          </a:xfrm>
        </p:grpSpPr>
        <p:sp>
          <p:nvSpPr>
            <p:cNvPr id="8" name="任意多边形: 形状 7"/>
            <p:cNvSpPr>
              <a:spLocks/>
            </p:cNvSpPr>
            <p:nvPr/>
          </p:nvSpPr>
          <p:spPr bwMode="auto">
            <a:xfrm>
              <a:off x="1611313" y="4835525"/>
              <a:ext cx="422275" cy="163512"/>
            </a:xfrm>
            <a:custGeom>
              <a:avLst/>
              <a:gdLst>
                <a:gd name="T0" fmla="*/ 19 w 114"/>
                <a:gd name="T1" fmla="*/ 0 h 44"/>
                <a:gd name="T2" fmla="*/ 0 w 114"/>
                <a:gd name="T3" fmla="*/ 16 h 44"/>
                <a:gd name="T4" fmla="*/ 114 w 114"/>
                <a:gd name="T5" fmla="*/ 44 h 44"/>
                <a:gd name="T6" fmla="*/ 114 w 114"/>
                <a:gd name="T7" fmla="*/ 44 h 44"/>
                <a:gd name="T8" fmla="*/ 60 w 114"/>
                <a:gd name="T9" fmla="*/ 40 h 44"/>
                <a:gd name="T10" fmla="*/ 98 w 114"/>
                <a:gd name="T11" fmla="*/ 15 h 44"/>
                <a:gd name="T12" fmla="*/ 38 w 114"/>
                <a:gd name="T13" fmla="*/ 8 h 44"/>
                <a:gd name="T14" fmla="*/ 19 w 114"/>
                <a:gd name="T1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44">
                  <a:moveTo>
                    <a:pt x="19" y="0"/>
                  </a:moveTo>
                  <a:cubicBezTo>
                    <a:pt x="7" y="5"/>
                    <a:pt x="0" y="10"/>
                    <a:pt x="0" y="16"/>
                  </a:cubicBezTo>
                  <a:cubicBezTo>
                    <a:pt x="0" y="30"/>
                    <a:pt x="50" y="43"/>
                    <a:pt x="114" y="44"/>
                  </a:cubicBezTo>
                  <a:cubicBezTo>
                    <a:pt x="114" y="44"/>
                    <a:pt x="114" y="44"/>
                    <a:pt x="114" y="44"/>
                  </a:cubicBezTo>
                  <a:cubicBezTo>
                    <a:pt x="94" y="44"/>
                    <a:pt x="76" y="42"/>
                    <a:pt x="60" y="40"/>
                  </a:cubicBezTo>
                  <a:cubicBezTo>
                    <a:pt x="72" y="31"/>
                    <a:pt x="85" y="22"/>
                    <a:pt x="98" y="15"/>
                  </a:cubicBezTo>
                  <a:cubicBezTo>
                    <a:pt x="75" y="13"/>
                    <a:pt x="52" y="10"/>
                    <a:pt x="38" y="8"/>
                  </a:cubicBezTo>
                  <a:cubicBezTo>
                    <a:pt x="30" y="6"/>
                    <a:pt x="24" y="3"/>
                    <a:pt x="19" y="0"/>
                  </a:cubicBezTo>
                </a:path>
              </a:pathLst>
            </a:custGeom>
            <a:solidFill>
              <a:srgbClr val="E4E6E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任意多边形: 形状 8"/>
            <p:cNvSpPr>
              <a:spLocks/>
            </p:cNvSpPr>
            <p:nvPr/>
          </p:nvSpPr>
          <p:spPr bwMode="auto">
            <a:xfrm>
              <a:off x="2230438" y="3987800"/>
              <a:ext cx="347663" cy="936625"/>
            </a:xfrm>
            <a:custGeom>
              <a:avLst/>
              <a:gdLst>
                <a:gd name="T0" fmla="*/ 73 w 94"/>
                <a:gd name="T1" fmla="*/ 9 h 253"/>
                <a:gd name="T2" fmla="*/ 0 w 94"/>
                <a:gd name="T3" fmla="*/ 249 h 253"/>
                <a:gd name="T4" fmla="*/ 71 w 94"/>
                <a:gd name="T5" fmla="*/ 238 h 253"/>
                <a:gd name="T6" fmla="*/ 94 w 94"/>
                <a:gd name="T7" fmla="*/ 25 h 253"/>
                <a:gd name="T8" fmla="*/ 73 w 94"/>
                <a:gd name="T9" fmla="*/ 9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253">
                  <a:moveTo>
                    <a:pt x="73" y="9"/>
                  </a:moveTo>
                  <a:cubicBezTo>
                    <a:pt x="56" y="91"/>
                    <a:pt x="29" y="171"/>
                    <a:pt x="0" y="249"/>
                  </a:cubicBezTo>
                  <a:cubicBezTo>
                    <a:pt x="25" y="250"/>
                    <a:pt x="65" y="253"/>
                    <a:pt x="71" y="238"/>
                  </a:cubicBezTo>
                  <a:cubicBezTo>
                    <a:pt x="77" y="221"/>
                    <a:pt x="94" y="25"/>
                    <a:pt x="94" y="25"/>
                  </a:cubicBezTo>
                  <a:cubicBezTo>
                    <a:pt x="94" y="25"/>
                    <a:pt x="90" y="0"/>
                    <a:pt x="73" y="9"/>
                  </a:cubicBezTo>
                </a:path>
              </a:pathLst>
            </a:custGeom>
            <a:solidFill>
              <a:srgbClr val="ED94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任意多边形: 形状 9"/>
            <p:cNvSpPr>
              <a:spLocks/>
            </p:cNvSpPr>
            <p:nvPr/>
          </p:nvSpPr>
          <p:spPr bwMode="auto">
            <a:xfrm>
              <a:off x="1644651" y="4021138"/>
              <a:ext cx="855663" cy="889000"/>
            </a:xfrm>
            <a:custGeom>
              <a:avLst/>
              <a:gdLst>
                <a:gd name="T0" fmla="*/ 220 w 231"/>
                <a:gd name="T1" fmla="*/ 11 h 240"/>
                <a:gd name="T2" fmla="*/ 40 w 231"/>
                <a:gd name="T3" fmla="*/ 83 h 240"/>
                <a:gd name="T4" fmla="*/ 3 w 231"/>
                <a:gd name="T5" fmla="*/ 193 h 240"/>
                <a:gd name="T6" fmla="*/ 29 w 231"/>
                <a:gd name="T7" fmla="*/ 228 h 240"/>
                <a:gd name="T8" fmla="*/ 151 w 231"/>
                <a:gd name="T9" fmla="*/ 240 h 240"/>
                <a:gd name="T10" fmla="*/ 158 w 231"/>
                <a:gd name="T11" fmla="*/ 240 h 240"/>
                <a:gd name="T12" fmla="*/ 231 w 231"/>
                <a:gd name="T13" fmla="*/ 0 h 240"/>
                <a:gd name="T14" fmla="*/ 220 w 231"/>
                <a:gd name="T15" fmla="*/ 1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1" h="240">
                  <a:moveTo>
                    <a:pt x="220" y="11"/>
                  </a:moveTo>
                  <a:cubicBezTo>
                    <a:pt x="193" y="43"/>
                    <a:pt x="40" y="83"/>
                    <a:pt x="40" y="83"/>
                  </a:cubicBezTo>
                  <a:cubicBezTo>
                    <a:pt x="40" y="83"/>
                    <a:pt x="6" y="180"/>
                    <a:pt x="3" y="193"/>
                  </a:cubicBezTo>
                  <a:cubicBezTo>
                    <a:pt x="0" y="206"/>
                    <a:pt x="1" y="222"/>
                    <a:pt x="29" y="228"/>
                  </a:cubicBezTo>
                  <a:cubicBezTo>
                    <a:pt x="58" y="233"/>
                    <a:pt x="127" y="239"/>
                    <a:pt x="151" y="240"/>
                  </a:cubicBezTo>
                  <a:cubicBezTo>
                    <a:pt x="153" y="240"/>
                    <a:pt x="156" y="240"/>
                    <a:pt x="158" y="240"/>
                  </a:cubicBezTo>
                  <a:cubicBezTo>
                    <a:pt x="187" y="162"/>
                    <a:pt x="214" y="82"/>
                    <a:pt x="231" y="0"/>
                  </a:cubicBezTo>
                  <a:cubicBezTo>
                    <a:pt x="228" y="2"/>
                    <a:pt x="224" y="6"/>
                    <a:pt x="220" y="11"/>
                  </a:cubicBezTo>
                </a:path>
              </a:pathLst>
            </a:custGeom>
            <a:solidFill>
              <a:srgbClr val="FFA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任意多边形: 形状 10"/>
            <p:cNvSpPr>
              <a:spLocks/>
            </p:cNvSpPr>
            <p:nvPr/>
          </p:nvSpPr>
          <p:spPr bwMode="auto">
            <a:xfrm>
              <a:off x="1844676" y="4506913"/>
              <a:ext cx="280988" cy="247650"/>
            </a:xfrm>
            <a:custGeom>
              <a:avLst/>
              <a:gdLst>
                <a:gd name="T0" fmla="*/ 76 w 76"/>
                <a:gd name="T1" fmla="*/ 7 h 67"/>
                <a:gd name="T2" fmla="*/ 56 w 76"/>
                <a:gd name="T3" fmla="*/ 64 h 67"/>
                <a:gd name="T4" fmla="*/ 4 w 76"/>
                <a:gd name="T5" fmla="*/ 56 h 67"/>
                <a:gd name="T6" fmla="*/ 20 w 76"/>
                <a:gd name="T7" fmla="*/ 8 h 67"/>
                <a:gd name="T8" fmla="*/ 76 w 76"/>
                <a:gd name="T9" fmla="*/ 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67">
                  <a:moveTo>
                    <a:pt x="76" y="7"/>
                  </a:moveTo>
                  <a:cubicBezTo>
                    <a:pt x="76" y="7"/>
                    <a:pt x="62" y="60"/>
                    <a:pt x="56" y="64"/>
                  </a:cubicBezTo>
                  <a:cubicBezTo>
                    <a:pt x="50" y="67"/>
                    <a:pt x="8" y="65"/>
                    <a:pt x="4" y="56"/>
                  </a:cubicBezTo>
                  <a:cubicBezTo>
                    <a:pt x="0" y="47"/>
                    <a:pt x="11" y="12"/>
                    <a:pt x="20" y="8"/>
                  </a:cubicBezTo>
                  <a:cubicBezTo>
                    <a:pt x="28" y="5"/>
                    <a:pt x="72" y="0"/>
                    <a:pt x="76" y="7"/>
                  </a:cubicBezTo>
                  <a:close/>
                </a:path>
              </a:pathLst>
            </a:custGeom>
            <a:solidFill>
              <a:srgbClr val="FFD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任意多边形: 形状 11"/>
            <p:cNvSpPr>
              <a:spLocks/>
            </p:cNvSpPr>
            <p:nvPr/>
          </p:nvSpPr>
          <p:spPr bwMode="auto">
            <a:xfrm>
              <a:off x="1692276" y="3970338"/>
              <a:ext cx="900113" cy="469900"/>
            </a:xfrm>
            <a:custGeom>
              <a:avLst/>
              <a:gdLst>
                <a:gd name="T0" fmla="*/ 216 w 243"/>
                <a:gd name="T1" fmla="*/ 5 h 127"/>
                <a:gd name="T2" fmla="*/ 116 w 243"/>
                <a:gd name="T3" fmla="*/ 5 h 127"/>
                <a:gd name="T4" fmla="*/ 39 w 243"/>
                <a:gd name="T5" fmla="*/ 17 h 127"/>
                <a:gd name="T6" fmla="*/ 30 w 243"/>
                <a:gd name="T7" fmla="*/ 101 h 127"/>
                <a:gd name="T8" fmla="*/ 147 w 243"/>
                <a:gd name="T9" fmla="*/ 97 h 127"/>
                <a:gd name="T10" fmla="*/ 218 w 243"/>
                <a:gd name="T11" fmla="*/ 16 h 127"/>
                <a:gd name="T12" fmla="*/ 238 w 243"/>
                <a:gd name="T13" fmla="*/ 24 h 127"/>
                <a:gd name="T14" fmla="*/ 243 w 243"/>
                <a:gd name="T15" fmla="*/ 19 h 127"/>
                <a:gd name="T16" fmla="*/ 216 w 243"/>
                <a:gd name="T17" fmla="*/ 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3" h="127">
                  <a:moveTo>
                    <a:pt x="216" y="5"/>
                  </a:moveTo>
                  <a:cubicBezTo>
                    <a:pt x="216" y="5"/>
                    <a:pt x="142" y="10"/>
                    <a:pt x="116" y="5"/>
                  </a:cubicBezTo>
                  <a:cubicBezTo>
                    <a:pt x="89" y="0"/>
                    <a:pt x="58" y="0"/>
                    <a:pt x="39" y="17"/>
                  </a:cubicBezTo>
                  <a:cubicBezTo>
                    <a:pt x="21" y="35"/>
                    <a:pt x="0" y="83"/>
                    <a:pt x="30" y="101"/>
                  </a:cubicBezTo>
                  <a:cubicBezTo>
                    <a:pt x="60" y="119"/>
                    <a:pt x="114" y="127"/>
                    <a:pt x="147" y="97"/>
                  </a:cubicBezTo>
                  <a:cubicBezTo>
                    <a:pt x="179" y="68"/>
                    <a:pt x="202" y="16"/>
                    <a:pt x="218" y="16"/>
                  </a:cubicBezTo>
                  <a:cubicBezTo>
                    <a:pt x="235" y="16"/>
                    <a:pt x="238" y="24"/>
                    <a:pt x="238" y="24"/>
                  </a:cubicBezTo>
                  <a:cubicBezTo>
                    <a:pt x="243" y="19"/>
                    <a:pt x="243" y="19"/>
                    <a:pt x="243" y="19"/>
                  </a:cubicBezTo>
                  <a:cubicBezTo>
                    <a:pt x="243" y="19"/>
                    <a:pt x="232" y="4"/>
                    <a:pt x="216" y="5"/>
                  </a:cubicBezTo>
                </a:path>
              </a:pathLst>
            </a:custGeom>
            <a:solidFill>
              <a:srgbClr val="FF83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任意多边形: 形状 12"/>
            <p:cNvSpPr>
              <a:spLocks/>
            </p:cNvSpPr>
            <p:nvPr/>
          </p:nvSpPr>
          <p:spPr bwMode="auto">
            <a:xfrm>
              <a:off x="1833563" y="3987800"/>
              <a:ext cx="758825" cy="477837"/>
            </a:xfrm>
            <a:custGeom>
              <a:avLst/>
              <a:gdLst>
                <a:gd name="T0" fmla="*/ 0 w 205"/>
                <a:gd name="T1" fmla="*/ 100 h 129"/>
                <a:gd name="T2" fmla="*/ 70 w 205"/>
                <a:gd name="T3" fmla="*/ 103 h 129"/>
                <a:gd name="T4" fmla="*/ 132 w 205"/>
                <a:gd name="T5" fmla="*/ 55 h 129"/>
                <a:gd name="T6" fmla="*/ 178 w 205"/>
                <a:gd name="T7" fmla="*/ 3 h 129"/>
                <a:gd name="T8" fmla="*/ 205 w 205"/>
                <a:gd name="T9" fmla="*/ 14 h 129"/>
                <a:gd name="T10" fmla="*/ 200 w 205"/>
                <a:gd name="T11" fmla="*/ 19 h 129"/>
                <a:gd name="T12" fmla="*/ 178 w 205"/>
                <a:gd name="T13" fmla="*/ 12 h 129"/>
                <a:gd name="T14" fmla="*/ 122 w 205"/>
                <a:gd name="T15" fmla="*/ 78 h 129"/>
                <a:gd name="T16" fmla="*/ 0 w 205"/>
                <a:gd name="T17" fmla="*/ 10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5" h="129">
                  <a:moveTo>
                    <a:pt x="0" y="100"/>
                  </a:moveTo>
                  <a:cubicBezTo>
                    <a:pt x="0" y="100"/>
                    <a:pt x="35" y="116"/>
                    <a:pt x="70" y="103"/>
                  </a:cubicBezTo>
                  <a:cubicBezTo>
                    <a:pt x="105" y="89"/>
                    <a:pt x="124" y="66"/>
                    <a:pt x="132" y="55"/>
                  </a:cubicBezTo>
                  <a:cubicBezTo>
                    <a:pt x="140" y="45"/>
                    <a:pt x="161" y="6"/>
                    <a:pt x="178" y="3"/>
                  </a:cubicBezTo>
                  <a:cubicBezTo>
                    <a:pt x="194" y="0"/>
                    <a:pt x="205" y="14"/>
                    <a:pt x="205" y="14"/>
                  </a:cubicBezTo>
                  <a:cubicBezTo>
                    <a:pt x="200" y="19"/>
                    <a:pt x="200" y="19"/>
                    <a:pt x="200" y="19"/>
                  </a:cubicBezTo>
                  <a:cubicBezTo>
                    <a:pt x="200" y="19"/>
                    <a:pt x="188" y="7"/>
                    <a:pt x="178" y="12"/>
                  </a:cubicBezTo>
                  <a:cubicBezTo>
                    <a:pt x="168" y="17"/>
                    <a:pt x="141" y="59"/>
                    <a:pt x="122" y="78"/>
                  </a:cubicBezTo>
                  <a:cubicBezTo>
                    <a:pt x="103" y="97"/>
                    <a:pt x="84" y="129"/>
                    <a:pt x="0" y="100"/>
                  </a:cubicBezTo>
                </a:path>
              </a:pathLst>
            </a:custGeom>
            <a:solidFill>
              <a:srgbClr val="D46D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椭圆 13"/>
            <p:cNvSpPr>
              <a:spLocks noChangeArrowheads="1"/>
            </p:cNvSpPr>
            <p:nvPr/>
          </p:nvSpPr>
          <p:spPr bwMode="auto">
            <a:xfrm>
              <a:off x="1981201" y="4237038"/>
              <a:ext cx="63500" cy="58737"/>
            </a:xfrm>
            <a:prstGeom prst="ellipse">
              <a:avLst/>
            </a:prstGeom>
            <a:solidFill>
              <a:srgbClr val="C482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椭圆 14"/>
            <p:cNvSpPr>
              <a:spLocks noChangeArrowheads="1"/>
            </p:cNvSpPr>
            <p:nvPr/>
          </p:nvSpPr>
          <p:spPr bwMode="auto">
            <a:xfrm>
              <a:off x="1974851" y="4237038"/>
              <a:ext cx="61913" cy="58737"/>
            </a:xfrm>
            <a:prstGeom prst="ellipse">
              <a:avLst/>
            </a:prstGeom>
            <a:solidFill>
              <a:srgbClr val="FFA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>
              <a:spLocks/>
            </p:cNvSpPr>
            <p:nvPr/>
          </p:nvSpPr>
          <p:spPr bwMode="auto">
            <a:xfrm>
              <a:off x="1847851" y="4510088"/>
              <a:ext cx="277813" cy="147637"/>
            </a:xfrm>
            <a:custGeom>
              <a:avLst/>
              <a:gdLst>
                <a:gd name="T0" fmla="*/ 67 w 75"/>
                <a:gd name="T1" fmla="*/ 2 h 40"/>
                <a:gd name="T2" fmla="*/ 36 w 75"/>
                <a:gd name="T3" fmla="*/ 2 h 40"/>
                <a:gd name="T4" fmla="*/ 12 w 75"/>
                <a:gd name="T5" fmla="*/ 6 h 40"/>
                <a:gd name="T6" fmla="*/ 9 w 75"/>
                <a:gd name="T7" fmla="*/ 32 h 40"/>
                <a:gd name="T8" fmla="*/ 45 w 75"/>
                <a:gd name="T9" fmla="*/ 31 h 40"/>
                <a:gd name="T10" fmla="*/ 68 w 75"/>
                <a:gd name="T11" fmla="*/ 5 h 40"/>
                <a:gd name="T12" fmla="*/ 74 w 75"/>
                <a:gd name="T13" fmla="*/ 8 h 40"/>
                <a:gd name="T14" fmla="*/ 75 w 75"/>
                <a:gd name="T15" fmla="*/ 6 h 40"/>
                <a:gd name="T16" fmla="*/ 67 w 75"/>
                <a:gd name="T17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40">
                  <a:moveTo>
                    <a:pt x="67" y="2"/>
                  </a:moveTo>
                  <a:cubicBezTo>
                    <a:pt x="67" y="2"/>
                    <a:pt x="44" y="3"/>
                    <a:pt x="36" y="2"/>
                  </a:cubicBezTo>
                  <a:cubicBezTo>
                    <a:pt x="28" y="0"/>
                    <a:pt x="18" y="0"/>
                    <a:pt x="12" y="6"/>
                  </a:cubicBezTo>
                  <a:cubicBezTo>
                    <a:pt x="6" y="11"/>
                    <a:pt x="0" y="26"/>
                    <a:pt x="9" y="32"/>
                  </a:cubicBezTo>
                  <a:cubicBezTo>
                    <a:pt x="19" y="37"/>
                    <a:pt x="35" y="40"/>
                    <a:pt x="45" y="31"/>
                  </a:cubicBezTo>
                  <a:cubicBezTo>
                    <a:pt x="56" y="21"/>
                    <a:pt x="62" y="5"/>
                    <a:pt x="68" y="5"/>
                  </a:cubicBezTo>
                  <a:cubicBezTo>
                    <a:pt x="73" y="5"/>
                    <a:pt x="74" y="8"/>
                    <a:pt x="74" y="8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5" y="6"/>
                    <a:pt x="72" y="2"/>
                    <a:pt x="67" y="2"/>
                  </a:cubicBezTo>
                  <a:close/>
                </a:path>
              </a:pathLst>
            </a:custGeom>
            <a:solidFill>
              <a:srgbClr val="FF83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>
              <a:spLocks/>
            </p:cNvSpPr>
            <p:nvPr/>
          </p:nvSpPr>
          <p:spPr bwMode="auto">
            <a:xfrm>
              <a:off x="1892301" y="4518025"/>
              <a:ext cx="233363" cy="147637"/>
            </a:xfrm>
            <a:custGeom>
              <a:avLst/>
              <a:gdLst>
                <a:gd name="T0" fmla="*/ 0 w 63"/>
                <a:gd name="T1" fmla="*/ 31 h 40"/>
                <a:gd name="T2" fmla="*/ 22 w 63"/>
                <a:gd name="T3" fmla="*/ 32 h 40"/>
                <a:gd name="T4" fmla="*/ 41 w 63"/>
                <a:gd name="T5" fmla="*/ 17 h 40"/>
                <a:gd name="T6" fmla="*/ 55 w 63"/>
                <a:gd name="T7" fmla="*/ 1 h 40"/>
                <a:gd name="T8" fmla="*/ 63 w 63"/>
                <a:gd name="T9" fmla="*/ 4 h 40"/>
                <a:gd name="T10" fmla="*/ 62 w 63"/>
                <a:gd name="T11" fmla="*/ 6 h 40"/>
                <a:gd name="T12" fmla="*/ 55 w 63"/>
                <a:gd name="T13" fmla="*/ 4 h 40"/>
                <a:gd name="T14" fmla="*/ 38 w 63"/>
                <a:gd name="T15" fmla="*/ 24 h 40"/>
                <a:gd name="T16" fmla="*/ 0 w 63"/>
                <a:gd name="T17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0">
                  <a:moveTo>
                    <a:pt x="0" y="31"/>
                  </a:moveTo>
                  <a:cubicBezTo>
                    <a:pt x="0" y="31"/>
                    <a:pt x="11" y="36"/>
                    <a:pt x="22" y="32"/>
                  </a:cubicBezTo>
                  <a:cubicBezTo>
                    <a:pt x="32" y="28"/>
                    <a:pt x="38" y="20"/>
                    <a:pt x="41" y="17"/>
                  </a:cubicBezTo>
                  <a:cubicBezTo>
                    <a:pt x="43" y="14"/>
                    <a:pt x="50" y="2"/>
                    <a:pt x="55" y="1"/>
                  </a:cubicBezTo>
                  <a:cubicBezTo>
                    <a:pt x="60" y="0"/>
                    <a:pt x="63" y="4"/>
                    <a:pt x="63" y="4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6"/>
                    <a:pt x="58" y="2"/>
                    <a:pt x="55" y="4"/>
                  </a:cubicBezTo>
                  <a:cubicBezTo>
                    <a:pt x="52" y="5"/>
                    <a:pt x="44" y="18"/>
                    <a:pt x="38" y="24"/>
                  </a:cubicBezTo>
                  <a:cubicBezTo>
                    <a:pt x="32" y="30"/>
                    <a:pt x="26" y="40"/>
                    <a:pt x="0" y="31"/>
                  </a:cubicBezTo>
                  <a:close/>
                </a:path>
              </a:pathLst>
            </a:custGeom>
            <a:solidFill>
              <a:srgbClr val="D46D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椭圆 17"/>
            <p:cNvSpPr>
              <a:spLocks noChangeArrowheads="1"/>
            </p:cNvSpPr>
            <p:nvPr/>
          </p:nvSpPr>
          <p:spPr bwMode="auto">
            <a:xfrm>
              <a:off x="1936751" y="4595813"/>
              <a:ext cx="19050" cy="17462"/>
            </a:xfrm>
            <a:prstGeom prst="ellipse">
              <a:avLst/>
            </a:prstGeom>
            <a:solidFill>
              <a:srgbClr val="C482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椭圆 18"/>
            <p:cNvSpPr>
              <a:spLocks noChangeArrowheads="1"/>
            </p:cNvSpPr>
            <p:nvPr/>
          </p:nvSpPr>
          <p:spPr bwMode="auto">
            <a:xfrm>
              <a:off x="1936751" y="4595813"/>
              <a:ext cx="19050" cy="17462"/>
            </a:xfrm>
            <a:prstGeom prst="ellipse">
              <a:avLst/>
            </a:prstGeom>
            <a:solidFill>
              <a:srgbClr val="FFA9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>
              <a:spLocks noEditPoints="1"/>
            </p:cNvSpPr>
            <p:nvPr/>
          </p:nvSpPr>
          <p:spPr bwMode="auto">
            <a:xfrm>
              <a:off x="2333626" y="3987800"/>
              <a:ext cx="214313" cy="15875"/>
            </a:xfrm>
            <a:custGeom>
              <a:avLst/>
              <a:gdLst>
                <a:gd name="T0" fmla="*/ 42 w 58"/>
                <a:gd name="T1" fmla="*/ 0 h 4"/>
                <a:gd name="T2" fmla="*/ 0 w 58"/>
                <a:gd name="T3" fmla="*/ 2 h 4"/>
                <a:gd name="T4" fmla="*/ 0 w 58"/>
                <a:gd name="T5" fmla="*/ 2 h 4"/>
                <a:gd name="T6" fmla="*/ 42 w 58"/>
                <a:gd name="T7" fmla="*/ 0 h 4"/>
                <a:gd name="T8" fmla="*/ 43 w 58"/>
                <a:gd name="T9" fmla="*/ 0 h 4"/>
                <a:gd name="T10" fmla="*/ 42 w 58"/>
                <a:gd name="T11" fmla="*/ 0 h 4"/>
                <a:gd name="T12" fmla="*/ 43 w 58"/>
                <a:gd name="T13" fmla="*/ 0 h 4"/>
                <a:gd name="T14" fmla="*/ 43 w 58"/>
                <a:gd name="T15" fmla="*/ 0 h 4"/>
                <a:gd name="T16" fmla="*/ 43 w 58"/>
                <a:gd name="T17" fmla="*/ 0 h 4"/>
                <a:gd name="T18" fmla="*/ 43 w 58"/>
                <a:gd name="T19" fmla="*/ 0 h 4"/>
                <a:gd name="T20" fmla="*/ 44 w 58"/>
                <a:gd name="T21" fmla="*/ 0 h 4"/>
                <a:gd name="T22" fmla="*/ 44 w 58"/>
                <a:gd name="T23" fmla="*/ 0 h 4"/>
                <a:gd name="T24" fmla="*/ 58 w 58"/>
                <a:gd name="T25" fmla="*/ 4 h 4"/>
                <a:gd name="T26" fmla="*/ 58 w 58"/>
                <a:gd name="T27" fmla="*/ 4 h 4"/>
                <a:gd name="T28" fmla="*/ 44 w 58"/>
                <a:gd name="T2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" h="4">
                  <a:moveTo>
                    <a:pt x="42" y="0"/>
                  </a:moveTo>
                  <a:cubicBezTo>
                    <a:pt x="42" y="0"/>
                    <a:pt x="22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2" y="1"/>
                    <a:pt x="42" y="0"/>
                    <a:pt x="42" y="0"/>
                  </a:cubicBezTo>
                  <a:moveTo>
                    <a:pt x="43" y="0"/>
                  </a:moveTo>
                  <a:cubicBezTo>
                    <a:pt x="43" y="0"/>
                    <a:pt x="42" y="0"/>
                    <a:pt x="42" y="0"/>
                  </a:cubicBezTo>
                  <a:cubicBezTo>
                    <a:pt x="42" y="0"/>
                    <a:pt x="43" y="0"/>
                    <a:pt x="43" y="0"/>
                  </a:cubicBezTo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4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9" y="0"/>
                    <a:pt x="54" y="1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4" y="1"/>
                    <a:pt x="49" y="0"/>
                    <a:pt x="44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>
              <a:spLocks/>
            </p:cNvSpPr>
            <p:nvPr/>
          </p:nvSpPr>
          <p:spPr bwMode="auto">
            <a:xfrm>
              <a:off x="1833563" y="4891088"/>
              <a:ext cx="241300" cy="107950"/>
            </a:xfrm>
            <a:custGeom>
              <a:avLst/>
              <a:gdLst>
                <a:gd name="T0" fmla="*/ 38 w 65"/>
                <a:gd name="T1" fmla="*/ 0 h 29"/>
                <a:gd name="T2" fmla="*/ 0 w 65"/>
                <a:gd name="T3" fmla="*/ 25 h 29"/>
                <a:gd name="T4" fmla="*/ 54 w 65"/>
                <a:gd name="T5" fmla="*/ 29 h 29"/>
                <a:gd name="T6" fmla="*/ 65 w 65"/>
                <a:gd name="T7" fmla="*/ 3 h 29"/>
                <a:gd name="T8" fmla="*/ 38 w 65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29">
                  <a:moveTo>
                    <a:pt x="38" y="0"/>
                  </a:moveTo>
                  <a:cubicBezTo>
                    <a:pt x="25" y="7"/>
                    <a:pt x="12" y="16"/>
                    <a:pt x="0" y="25"/>
                  </a:cubicBezTo>
                  <a:cubicBezTo>
                    <a:pt x="16" y="27"/>
                    <a:pt x="34" y="29"/>
                    <a:pt x="54" y="29"/>
                  </a:cubicBezTo>
                  <a:cubicBezTo>
                    <a:pt x="56" y="20"/>
                    <a:pt x="60" y="11"/>
                    <a:pt x="65" y="3"/>
                  </a:cubicBezTo>
                  <a:cubicBezTo>
                    <a:pt x="57" y="2"/>
                    <a:pt x="47" y="1"/>
                    <a:pt x="38" y="0"/>
                  </a:cubicBezTo>
                </a:path>
              </a:pathLst>
            </a:custGeom>
            <a:solidFill>
              <a:srgbClr val="C8C7C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>
              <a:spLocks/>
            </p:cNvSpPr>
            <p:nvPr/>
          </p:nvSpPr>
          <p:spPr bwMode="auto">
            <a:xfrm>
              <a:off x="2292351" y="4029075"/>
              <a:ext cx="249238" cy="706437"/>
            </a:xfrm>
            <a:custGeom>
              <a:avLst/>
              <a:gdLst>
                <a:gd name="T0" fmla="*/ 57 w 67"/>
                <a:gd name="T1" fmla="*/ 0 h 191"/>
                <a:gd name="T2" fmla="*/ 56 w 67"/>
                <a:gd name="T3" fmla="*/ 0 h 191"/>
                <a:gd name="T4" fmla="*/ 0 w 67"/>
                <a:gd name="T5" fmla="*/ 191 h 191"/>
                <a:gd name="T6" fmla="*/ 61 w 67"/>
                <a:gd name="T7" fmla="*/ 172 h 191"/>
                <a:gd name="T8" fmla="*/ 64 w 67"/>
                <a:gd name="T9" fmla="*/ 149 h 191"/>
                <a:gd name="T10" fmla="*/ 48 w 67"/>
                <a:gd name="T11" fmla="*/ 114 h 191"/>
                <a:gd name="T12" fmla="*/ 48 w 67"/>
                <a:gd name="T13" fmla="*/ 114 h 191"/>
                <a:gd name="T14" fmla="*/ 67 w 67"/>
                <a:gd name="T15" fmla="*/ 2 h 191"/>
                <a:gd name="T16" fmla="*/ 66 w 67"/>
                <a:gd name="T17" fmla="*/ 1 h 191"/>
                <a:gd name="T18" fmla="*/ 57 w 67"/>
                <a:gd name="T1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" h="191">
                  <a:moveTo>
                    <a:pt x="57" y="0"/>
                  </a:moveTo>
                  <a:cubicBezTo>
                    <a:pt x="57" y="0"/>
                    <a:pt x="56" y="0"/>
                    <a:pt x="56" y="0"/>
                  </a:cubicBezTo>
                  <a:cubicBezTo>
                    <a:pt x="42" y="65"/>
                    <a:pt x="22" y="129"/>
                    <a:pt x="0" y="191"/>
                  </a:cubicBezTo>
                  <a:cubicBezTo>
                    <a:pt x="61" y="172"/>
                    <a:pt x="61" y="172"/>
                    <a:pt x="61" y="172"/>
                  </a:cubicBezTo>
                  <a:cubicBezTo>
                    <a:pt x="62" y="165"/>
                    <a:pt x="63" y="157"/>
                    <a:pt x="64" y="149"/>
                  </a:cubicBezTo>
                  <a:cubicBezTo>
                    <a:pt x="52" y="142"/>
                    <a:pt x="45" y="128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7" y="2"/>
                    <a:pt x="66" y="1"/>
                    <a:pt x="66" y="1"/>
                  </a:cubicBezTo>
                  <a:cubicBezTo>
                    <a:pt x="63" y="1"/>
                    <a:pt x="61" y="0"/>
                    <a:pt x="57" y="0"/>
                  </a:cubicBezTo>
                </a:path>
              </a:pathLst>
            </a:custGeom>
            <a:solidFill>
              <a:srgbClr val="B06E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>
              <a:spLocks/>
            </p:cNvSpPr>
            <p:nvPr/>
          </p:nvSpPr>
          <p:spPr bwMode="auto">
            <a:xfrm>
              <a:off x="1974851" y="4029075"/>
              <a:ext cx="525463" cy="873125"/>
            </a:xfrm>
            <a:custGeom>
              <a:avLst/>
              <a:gdLst>
                <a:gd name="T0" fmla="*/ 142 w 142"/>
                <a:gd name="T1" fmla="*/ 0 h 236"/>
                <a:gd name="T2" fmla="*/ 140 w 142"/>
                <a:gd name="T3" fmla="*/ 1 h 236"/>
                <a:gd name="T4" fmla="*/ 84 w 142"/>
                <a:gd name="T5" fmla="*/ 67 h 236"/>
                <a:gd name="T6" fmla="*/ 73 w 142"/>
                <a:gd name="T7" fmla="*/ 80 h 236"/>
                <a:gd name="T8" fmla="*/ 72 w 142"/>
                <a:gd name="T9" fmla="*/ 182 h 236"/>
                <a:gd name="T10" fmla="*/ 44 w 142"/>
                <a:gd name="T11" fmla="*/ 214 h 236"/>
                <a:gd name="T12" fmla="*/ 0 w 142"/>
                <a:gd name="T13" fmla="*/ 233 h 236"/>
                <a:gd name="T14" fmla="*/ 27 w 142"/>
                <a:gd name="T15" fmla="*/ 236 h 236"/>
                <a:gd name="T16" fmla="*/ 83 w 142"/>
                <a:gd name="T17" fmla="*/ 192 h 236"/>
                <a:gd name="T18" fmla="*/ 86 w 142"/>
                <a:gd name="T19" fmla="*/ 191 h 236"/>
                <a:gd name="T20" fmla="*/ 142 w 142"/>
                <a:gd name="T21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2" h="236">
                  <a:moveTo>
                    <a:pt x="142" y="0"/>
                  </a:moveTo>
                  <a:cubicBezTo>
                    <a:pt x="141" y="1"/>
                    <a:pt x="141" y="1"/>
                    <a:pt x="140" y="1"/>
                  </a:cubicBezTo>
                  <a:cubicBezTo>
                    <a:pt x="130" y="6"/>
                    <a:pt x="103" y="48"/>
                    <a:pt x="84" y="67"/>
                  </a:cubicBezTo>
                  <a:cubicBezTo>
                    <a:pt x="81" y="72"/>
                    <a:pt x="77" y="76"/>
                    <a:pt x="73" y="80"/>
                  </a:cubicBezTo>
                  <a:cubicBezTo>
                    <a:pt x="69" y="114"/>
                    <a:pt x="72" y="147"/>
                    <a:pt x="72" y="182"/>
                  </a:cubicBezTo>
                  <a:cubicBezTo>
                    <a:pt x="72" y="194"/>
                    <a:pt x="56" y="206"/>
                    <a:pt x="44" y="214"/>
                  </a:cubicBezTo>
                  <a:cubicBezTo>
                    <a:pt x="30" y="219"/>
                    <a:pt x="15" y="226"/>
                    <a:pt x="0" y="233"/>
                  </a:cubicBezTo>
                  <a:cubicBezTo>
                    <a:pt x="9" y="234"/>
                    <a:pt x="19" y="235"/>
                    <a:pt x="27" y="236"/>
                  </a:cubicBezTo>
                  <a:cubicBezTo>
                    <a:pt x="47" y="208"/>
                    <a:pt x="83" y="192"/>
                    <a:pt x="83" y="192"/>
                  </a:cubicBezTo>
                  <a:cubicBezTo>
                    <a:pt x="86" y="191"/>
                    <a:pt x="86" y="191"/>
                    <a:pt x="86" y="191"/>
                  </a:cubicBezTo>
                  <a:cubicBezTo>
                    <a:pt x="108" y="129"/>
                    <a:pt x="128" y="65"/>
                    <a:pt x="142" y="0"/>
                  </a:cubicBezTo>
                </a:path>
              </a:pathLst>
            </a:custGeom>
            <a:solidFill>
              <a:srgbClr val="BD7E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任意多边形: 形状 23"/>
            <p:cNvSpPr>
              <a:spLocks noEditPoints="1"/>
            </p:cNvSpPr>
            <p:nvPr/>
          </p:nvSpPr>
          <p:spPr bwMode="auto">
            <a:xfrm>
              <a:off x="2244726" y="3987800"/>
              <a:ext cx="303213" cy="338137"/>
            </a:xfrm>
            <a:custGeom>
              <a:avLst/>
              <a:gdLst>
                <a:gd name="T0" fmla="*/ 11 w 82"/>
                <a:gd name="T1" fmla="*/ 78 h 91"/>
                <a:gd name="T2" fmla="*/ 11 w 82"/>
                <a:gd name="T3" fmla="*/ 78 h 91"/>
                <a:gd name="T4" fmla="*/ 0 w 82"/>
                <a:gd name="T5" fmla="*/ 90 h 91"/>
                <a:gd name="T6" fmla="*/ 0 w 82"/>
                <a:gd name="T7" fmla="*/ 91 h 91"/>
                <a:gd name="T8" fmla="*/ 11 w 82"/>
                <a:gd name="T9" fmla="*/ 78 h 91"/>
                <a:gd name="T10" fmla="*/ 72 w 82"/>
                <a:gd name="T11" fmla="*/ 11 h 91"/>
                <a:gd name="T12" fmla="*/ 70 w 82"/>
                <a:gd name="T13" fmla="*/ 11 h 91"/>
                <a:gd name="T14" fmla="*/ 79 w 82"/>
                <a:gd name="T15" fmla="*/ 12 h 91"/>
                <a:gd name="T16" fmla="*/ 72 w 82"/>
                <a:gd name="T17" fmla="*/ 11 h 91"/>
                <a:gd name="T18" fmla="*/ 68 w 82"/>
                <a:gd name="T19" fmla="*/ 0 h 91"/>
                <a:gd name="T20" fmla="*/ 67 w 82"/>
                <a:gd name="T21" fmla="*/ 0 h 91"/>
                <a:gd name="T22" fmla="*/ 67 w 82"/>
                <a:gd name="T23" fmla="*/ 0 h 91"/>
                <a:gd name="T24" fmla="*/ 67 w 82"/>
                <a:gd name="T25" fmla="*/ 0 h 91"/>
                <a:gd name="T26" fmla="*/ 67 w 82"/>
                <a:gd name="T27" fmla="*/ 0 h 91"/>
                <a:gd name="T28" fmla="*/ 67 w 82"/>
                <a:gd name="T29" fmla="*/ 0 h 91"/>
                <a:gd name="T30" fmla="*/ 67 w 82"/>
                <a:gd name="T31" fmla="*/ 0 h 91"/>
                <a:gd name="T32" fmla="*/ 66 w 82"/>
                <a:gd name="T33" fmla="*/ 0 h 91"/>
                <a:gd name="T34" fmla="*/ 66 w 82"/>
                <a:gd name="T35" fmla="*/ 0 h 91"/>
                <a:gd name="T36" fmla="*/ 24 w 82"/>
                <a:gd name="T37" fmla="*/ 2 h 91"/>
                <a:gd name="T38" fmla="*/ 19 w 82"/>
                <a:gd name="T39" fmla="*/ 17 h 91"/>
                <a:gd name="T40" fmla="*/ 1 w 82"/>
                <a:gd name="T41" fmla="*/ 77 h 91"/>
                <a:gd name="T42" fmla="*/ 21 w 82"/>
                <a:gd name="T43" fmla="*/ 55 h 91"/>
                <a:gd name="T44" fmla="*/ 67 w 82"/>
                <a:gd name="T45" fmla="*/ 3 h 91"/>
                <a:gd name="T46" fmla="*/ 71 w 82"/>
                <a:gd name="T47" fmla="*/ 2 h 91"/>
                <a:gd name="T48" fmla="*/ 82 w 82"/>
                <a:gd name="T49" fmla="*/ 5 h 91"/>
                <a:gd name="T50" fmla="*/ 82 w 82"/>
                <a:gd name="T51" fmla="*/ 4 h 91"/>
                <a:gd name="T52" fmla="*/ 68 w 82"/>
                <a:gd name="T5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2" h="91">
                  <a:moveTo>
                    <a:pt x="11" y="78"/>
                  </a:moveTo>
                  <a:cubicBezTo>
                    <a:pt x="11" y="78"/>
                    <a:pt x="11" y="78"/>
                    <a:pt x="11" y="78"/>
                  </a:cubicBezTo>
                  <a:cubicBezTo>
                    <a:pt x="8" y="82"/>
                    <a:pt x="4" y="86"/>
                    <a:pt x="0" y="90"/>
                  </a:cubicBezTo>
                  <a:cubicBezTo>
                    <a:pt x="0" y="90"/>
                    <a:pt x="0" y="91"/>
                    <a:pt x="0" y="91"/>
                  </a:cubicBezTo>
                  <a:cubicBezTo>
                    <a:pt x="4" y="87"/>
                    <a:pt x="8" y="83"/>
                    <a:pt x="11" y="78"/>
                  </a:cubicBezTo>
                  <a:moveTo>
                    <a:pt x="72" y="11"/>
                  </a:moveTo>
                  <a:cubicBezTo>
                    <a:pt x="72" y="11"/>
                    <a:pt x="71" y="11"/>
                    <a:pt x="70" y="11"/>
                  </a:cubicBezTo>
                  <a:cubicBezTo>
                    <a:pt x="74" y="11"/>
                    <a:pt x="76" y="12"/>
                    <a:pt x="79" y="12"/>
                  </a:cubicBezTo>
                  <a:cubicBezTo>
                    <a:pt x="77" y="11"/>
                    <a:pt x="75" y="11"/>
                    <a:pt x="72" y="11"/>
                  </a:cubicBezTo>
                  <a:moveTo>
                    <a:pt x="68" y="0"/>
                  </a:moveTo>
                  <a:cubicBezTo>
                    <a:pt x="68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0"/>
                    <a:pt x="66" y="0"/>
                    <a:pt x="6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46" y="1"/>
                    <a:pt x="24" y="2"/>
                  </a:cubicBezTo>
                  <a:cubicBezTo>
                    <a:pt x="23" y="7"/>
                    <a:pt x="22" y="12"/>
                    <a:pt x="19" y="17"/>
                  </a:cubicBezTo>
                  <a:cubicBezTo>
                    <a:pt x="9" y="37"/>
                    <a:pt x="4" y="57"/>
                    <a:pt x="1" y="77"/>
                  </a:cubicBezTo>
                  <a:cubicBezTo>
                    <a:pt x="11" y="68"/>
                    <a:pt x="17" y="60"/>
                    <a:pt x="21" y="55"/>
                  </a:cubicBezTo>
                  <a:cubicBezTo>
                    <a:pt x="29" y="45"/>
                    <a:pt x="50" y="6"/>
                    <a:pt x="67" y="3"/>
                  </a:cubicBezTo>
                  <a:cubicBezTo>
                    <a:pt x="68" y="2"/>
                    <a:pt x="70" y="2"/>
                    <a:pt x="71" y="2"/>
                  </a:cubicBezTo>
                  <a:cubicBezTo>
                    <a:pt x="75" y="2"/>
                    <a:pt x="79" y="3"/>
                    <a:pt x="82" y="5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78" y="1"/>
                    <a:pt x="73" y="0"/>
                    <a:pt x="68" y="0"/>
                  </a:cubicBezTo>
                </a:path>
              </a:pathLst>
            </a:custGeom>
            <a:solidFill>
              <a:srgbClr val="BD61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>
              <a:spLocks/>
            </p:cNvSpPr>
            <p:nvPr/>
          </p:nvSpPr>
          <p:spPr bwMode="auto">
            <a:xfrm>
              <a:off x="2244726" y="3995738"/>
              <a:ext cx="303213" cy="325437"/>
            </a:xfrm>
            <a:custGeom>
              <a:avLst/>
              <a:gdLst>
                <a:gd name="T0" fmla="*/ 71 w 82"/>
                <a:gd name="T1" fmla="*/ 0 h 88"/>
                <a:gd name="T2" fmla="*/ 67 w 82"/>
                <a:gd name="T3" fmla="*/ 1 h 88"/>
                <a:gd name="T4" fmla="*/ 21 w 82"/>
                <a:gd name="T5" fmla="*/ 53 h 88"/>
                <a:gd name="T6" fmla="*/ 1 w 82"/>
                <a:gd name="T7" fmla="*/ 75 h 88"/>
                <a:gd name="T8" fmla="*/ 0 w 82"/>
                <a:gd name="T9" fmla="*/ 88 h 88"/>
                <a:gd name="T10" fmla="*/ 11 w 82"/>
                <a:gd name="T11" fmla="*/ 76 h 88"/>
                <a:gd name="T12" fmla="*/ 11 w 82"/>
                <a:gd name="T13" fmla="*/ 76 h 88"/>
                <a:gd name="T14" fmla="*/ 67 w 82"/>
                <a:gd name="T15" fmla="*/ 10 h 88"/>
                <a:gd name="T16" fmla="*/ 69 w 82"/>
                <a:gd name="T17" fmla="*/ 9 h 88"/>
                <a:gd name="T18" fmla="*/ 69 w 82"/>
                <a:gd name="T19" fmla="*/ 9 h 88"/>
                <a:gd name="T20" fmla="*/ 70 w 82"/>
                <a:gd name="T21" fmla="*/ 9 h 88"/>
                <a:gd name="T22" fmla="*/ 72 w 82"/>
                <a:gd name="T23" fmla="*/ 9 h 88"/>
                <a:gd name="T24" fmla="*/ 79 w 82"/>
                <a:gd name="T25" fmla="*/ 10 h 88"/>
                <a:gd name="T26" fmla="*/ 80 w 82"/>
                <a:gd name="T27" fmla="*/ 11 h 88"/>
                <a:gd name="T28" fmla="*/ 82 w 82"/>
                <a:gd name="T29" fmla="*/ 3 h 88"/>
                <a:gd name="T30" fmla="*/ 71 w 82"/>
                <a:gd name="T3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2" h="88">
                  <a:moveTo>
                    <a:pt x="71" y="0"/>
                  </a:moveTo>
                  <a:cubicBezTo>
                    <a:pt x="70" y="0"/>
                    <a:pt x="68" y="0"/>
                    <a:pt x="67" y="1"/>
                  </a:cubicBezTo>
                  <a:cubicBezTo>
                    <a:pt x="50" y="4"/>
                    <a:pt x="29" y="43"/>
                    <a:pt x="21" y="53"/>
                  </a:cubicBezTo>
                  <a:cubicBezTo>
                    <a:pt x="17" y="58"/>
                    <a:pt x="11" y="66"/>
                    <a:pt x="1" y="75"/>
                  </a:cubicBezTo>
                  <a:cubicBezTo>
                    <a:pt x="1" y="79"/>
                    <a:pt x="0" y="84"/>
                    <a:pt x="0" y="88"/>
                  </a:cubicBezTo>
                  <a:cubicBezTo>
                    <a:pt x="4" y="84"/>
                    <a:pt x="8" y="80"/>
                    <a:pt x="11" y="76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30" y="57"/>
                    <a:pt x="57" y="15"/>
                    <a:pt x="67" y="10"/>
                  </a:cubicBezTo>
                  <a:cubicBezTo>
                    <a:pt x="68" y="10"/>
                    <a:pt x="68" y="10"/>
                    <a:pt x="69" y="9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9" y="9"/>
                    <a:pt x="70" y="9"/>
                    <a:pt x="70" y="9"/>
                  </a:cubicBezTo>
                  <a:cubicBezTo>
                    <a:pt x="71" y="9"/>
                    <a:pt x="72" y="9"/>
                    <a:pt x="72" y="9"/>
                  </a:cubicBezTo>
                  <a:cubicBezTo>
                    <a:pt x="75" y="9"/>
                    <a:pt x="77" y="9"/>
                    <a:pt x="79" y="10"/>
                  </a:cubicBezTo>
                  <a:cubicBezTo>
                    <a:pt x="79" y="10"/>
                    <a:pt x="80" y="11"/>
                    <a:pt x="80" y="11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79" y="1"/>
                    <a:pt x="75" y="0"/>
                    <a:pt x="71" y="0"/>
                  </a:cubicBezTo>
                </a:path>
              </a:pathLst>
            </a:custGeom>
            <a:solidFill>
              <a:srgbClr val="9D51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>
              <a:spLocks/>
            </p:cNvSpPr>
            <p:nvPr/>
          </p:nvSpPr>
          <p:spPr bwMode="auto">
            <a:xfrm>
              <a:off x="3189288" y="2430463"/>
              <a:ext cx="55563" cy="122237"/>
            </a:xfrm>
            <a:custGeom>
              <a:avLst/>
              <a:gdLst>
                <a:gd name="T0" fmla="*/ 0 w 15"/>
                <a:gd name="T1" fmla="*/ 0 h 33"/>
                <a:gd name="T2" fmla="*/ 15 w 15"/>
                <a:gd name="T3" fmla="*/ 33 h 33"/>
                <a:gd name="T4" fmla="*/ 13 w 15"/>
                <a:gd name="T5" fmla="*/ 11 h 33"/>
                <a:gd name="T6" fmla="*/ 0 w 15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3">
                  <a:moveTo>
                    <a:pt x="0" y="0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8" y="0"/>
                    <a:pt x="0" y="0"/>
                  </a:cubicBezTo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>
              <a:spLocks/>
            </p:cNvSpPr>
            <p:nvPr/>
          </p:nvSpPr>
          <p:spPr bwMode="auto">
            <a:xfrm>
              <a:off x="4973638" y="5321300"/>
              <a:ext cx="1625600" cy="542925"/>
            </a:xfrm>
            <a:custGeom>
              <a:avLst/>
              <a:gdLst>
                <a:gd name="T0" fmla="*/ 297 w 439"/>
                <a:gd name="T1" fmla="*/ 0 h 147"/>
                <a:gd name="T2" fmla="*/ 195 w 439"/>
                <a:gd name="T3" fmla="*/ 19 h 147"/>
                <a:gd name="T4" fmla="*/ 288 w 439"/>
                <a:gd name="T5" fmla="*/ 72 h 147"/>
                <a:gd name="T6" fmla="*/ 267 w 439"/>
                <a:gd name="T7" fmla="*/ 71 h 147"/>
                <a:gd name="T8" fmla="*/ 107 w 439"/>
                <a:gd name="T9" fmla="*/ 107 h 147"/>
                <a:gd name="T10" fmla="*/ 42 w 439"/>
                <a:gd name="T11" fmla="*/ 48 h 147"/>
                <a:gd name="T12" fmla="*/ 32 w 439"/>
                <a:gd name="T13" fmla="*/ 50 h 147"/>
                <a:gd name="T14" fmla="*/ 0 w 439"/>
                <a:gd name="T15" fmla="*/ 62 h 147"/>
                <a:gd name="T16" fmla="*/ 107 w 439"/>
                <a:gd name="T17" fmla="*/ 147 h 147"/>
                <a:gd name="T18" fmla="*/ 439 w 439"/>
                <a:gd name="T19" fmla="*/ 78 h 147"/>
                <a:gd name="T20" fmla="*/ 297 w 439"/>
                <a:gd name="T21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9" h="147">
                  <a:moveTo>
                    <a:pt x="297" y="0"/>
                  </a:moveTo>
                  <a:cubicBezTo>
                    <a:pt x="195" y="19"/>
                    <a:pt x="195" y="19"/>
                    <a:pt x="195" y="19"/>
                  </a:cubicBezTo>
                  <a:cubicBezTo>
                    <a:pt x="288" y="72"/>
                    <a:pt x="288" y="72"/>
                    <a:pt x="288" y="72"/>
                  </a:cubicBezTo>
                  <a:cubicBezTo>
                    <a:pt x="281" y="71"/>
                    <a:pt x="274" y="71"/>
                    <a:pt x="267" y="71"/>
                  </a:cubicBezTo>
                  <a:cubicBezTo>
                    <a:pt x="190" y="71"/>
                    <a:pt x="107" y="107"/>
                    <a:pt x="107" y="107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07" y="147"/>
                    <a:pt x="107" y="147"/>
                    <a:pt x="107" y="147"/>
                  </a:cubicBezTo>
                  <a:cubicBezTo>
                    <a:pt x="439" y="78"/>
                    <a:pt x="439" y="78"/>
                    <a:pt x="439" y="78"/>
                  </a:cubicBezTo>
                  <a:cubicBezTo>
                    <a:pt x="297" y="0"/>
                    <a:pt x="297" y="0"/>
                    <a:pt x="297" y="0"/>
                  </a:cubicBezTo>
                </a:path>
              </a:pathLst>
            </a:custGeom>
            <a:solidFill>
              <a:srgbClr val="E4E6E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>
              <a:spLocks/>
            </p:cNvSpPr>
            <p:nvPr/>
          </p:nvSpPr>
          <p:spPr bwMode="auto">
            <a:xfrm>
              <a:off x="4995863" y="5505450"/>
              <a:ext cx="1663700" cy="333375"/>
            </a:xfrm>
            <a:custGeom>
              <a:avLst/>
              <a:gdLst>
                <a:gd name="T0" fmla="*/ 42 w 1048"/>
                <a:gd name="T1" fmla="*/ 0 h 210"/>
                <a:gd name="T2" fmla="*/ 0 w 1048"/>
                <a:gd name="T3" fmla="*/ 12 h 210"/>
                <a:gd name="T4" fmla="*/ 243 w 1048"/>
                <a:gd name="T5" fmla="*/ 210 h 210"/>
                <a:gd name="T6" fmla="*/ 1048 w 1048"/>
                <a:gd name="T7" fmla="*/ 52 h 210"/>
                <a:gd name="T8" fmla="*/ 959 w 1048"/>
                <a:gd name="T9" fmla="*/ 12 h 210"/>
                <a:gd name="T10" fmla="*/ 42 w 1048"/>
                <a:gd name="T11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48" h="210">
                  <a:moveTo>
                    <a:pt x="42" y="0"/>
                  </a:moveTo>
                  <a:lnTo>
                    <a:pt x="0" y="12"/>
                  </a:lnTo>
                  <a:lnTo>
                    <a:pt x="243" y="210"/>
                  </a:lnTo>
                  <a:lnTo>
                    <a:pt x="1048" y="52"/>
                  </a:lnTo>
                  <a:lnTo>
                    <a:pt x="959" y="12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>
              <a:spLocks/>
            </p:cNvSpPr>
            <p:nvPr/>
          </p:nvSpPr>
          <p:spPr bwMode="auto">
            <a:xfrm>
              <a:off x="5037138" y="5438775"/>
              <a:ext cx="366713" cy="369887"/>
            </a:xfrm>
            <a:custGeom>
              <a:avLst/>
              <a:gdLst>
                <a:gd name="T0" fmla="*/ 94 w 99"/>
                <a:gd name="T1" fmla="*/ 73 h 100"/>
                <a:gd name="T2" fmla="*/ 99 w 99"/>
                <a:gd name="T3" fmla="*/ 100 h 100"/>
                <a:gd name="T4" fmla="*/ 0 w 99"/>
                <a:gd name="T5" fmla="*/ 18 h 100"/>
                <a:gd name="T6" fmla="*/ 7 w 99"/>
                <a:gd name="T7" fmla="*/ 0 h 100"/>
                <a:gd name="T8" fmla="*/ 94 w 99"/>
                <a:gd name="T9" fmla="*/ 7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00">
                  <a:moveTo>
                    <a:pt x="94" y="73"/>
                  </a:moveTo>
                  <a:cubicBezTo>
                    <a:pt x="99" y="100"/>
                    <a:pt x="99" y="100"/>
                    <a:pt x="99" y="10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5" y="15"/>
                    <a:pt x="7" y="0"/>
                  </a:cubicBezTo>
                  <a:lnTo>
                    <a:pt x="94" y="73"/>
                  </a:lnTo>
                  <a:close/>
                </a:path>
              </a:pathLst>
            </a:custGeom>
            <a:solidFill>
              <a:srgbClr val="788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>
              <a:spLocks/>
            </p:cNvSpPr>
            <p:nvPr/>
          </p:nvSpPr>
          <p:spPr bwMode="auto">
            <a:xfrm>
              <a:off x="5648326" y="5213350"/>
              <a:ext cx="950913" cy="374650"/>
            </a:xfrm>
            <a:custGeom>
              <a:avLst/>
              <a:gdLst>
                <a:gd name="T0" fmla="*/ 257 w 257"/>
                <a:gd name="T1" fmla="*/ 81 h 101"/>
                <a:gd name="T2" fmla="*/ 125 w 257"/>
                <a:gd name="T3" fmla="*/ 9 h 101"/>
                <a:gd name="T4" fmla="*/ 0 w 257"/>
                <a:gd name="T5" fmla="*/ 41 h 101"/>
                <a:gd name="T6" fmla="*/ 106 w 257"/>
                <a:gd name="T7" fmla="*/ 101 h 101"/>
                <a:gd name="T8" fmla="*/ 257 w 257"/>
                <a:gd name="T9" fmla="*/ 8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101">
                  <a:moveTo>
                    <a:pt x="257" y="81"/>
                  </a:moveTo>
                  <a:cubicBezTo>
                    <a:pt x="125" y="9"/>
                    <a:pt x="125" y="9"/>
                    <a:pt x="125" y="9"/>
                  </a:cubicBezTo>
                  <a:cubicBezTo>
                    <a:pt x="125" y="9"/>
                    <a:pt x="38" y="0"/>
                    <a:pt x="0" y="41"/>
                  </a:cubicBezTo>
                  <a:cubicBezTo>
                    <a:pt x="106" y="101"/>
                    <a:pt x="106" y="101"/>
                    <a:pt x="106" y="101"/>
                  </a:cubicBezTo>
                  <a:lnTo>
                    <a:pt x="257" y="81"/>
                  </a:lnTo>
                  <a:close/>
                </a:path>
              </a:pathLst>
            </a:custGeom>
            <a:solidFill>
              <a:srgbClr val="DFF2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>
              <a:spLocks/>
            </p:cNvSpPr>
            <p:nvPr/>
          </p:nvSpPr>
          <p:spPr bwMode="auto">
            <a:xfrm>
              <a:off x="5370513" y="5538788"/>
              <a:ext cx="703263" cy="269875"/>
            </a:xfrm>
            <a:custGeom>
              <a:avLst/>
              <a:gdLst>
                <a:gd name="T0" fmla="*/ 0 w 190"/>
                <a:gd name="T1" fmla="*/ 48 h 73"/>
                <a:gd name="T2" fmla="*/ 4 w 190"/>
                <a:gd name="T3" fmla="*/ 73 h 73"/>
                <a:gd name="T4" fmla="*/ 190 w 190"/>
                <a:gd name="T5" fmla="*/ 39 h 73"/>
                <a:gd name="T6" fmla="*/ 181 w 190"/>
                <a:gd name="T7" fmla="*/ 13 h 73"/>
                <a:gd name="T8" fmla="*/ 0 w 190"/>
                <a:gd name="T9" fmla="*/ 4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73">
                  <a:moveTo>
                    <a:pt x="0" y="48"/>
                  </a:moveTo>
                  <a:cubicBezTo>
                    <a:pt x="0" y="48"/>
                    <a:pt x="6" y="59"/>
                    <a:pt x="4" y="73"/>
                  </a:cubicBezTo>
                  <a:cubicBezTo>
                    <a:pt x="190" y="39"/>
                    <a:pt x="190" y="39"/>
                    <a:pt x="190" y="39"/>
                  </a:cubicBezTo>
                  <a:cubicBezTo>
                    <a:pt x="181" y="13"/>
                    <a:pt x="181" y="13"/>
                    <a:pt x="181" y="13"/>
                  </a:cubicBezTo>
                  <a:cubicBezTo>
                    <a:pt x="181" y="13"/>
                    <a:pt x="95" y="0"/>
                    <a:pt x="0" y="48"/>
                  </a:cubicBezTo>
                  <a:close/>
                </a:path>
              </a:pathLst>
            </a:custGeom>
            <a:solidFill>
              <a:srgbClr val="A5B3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>
              <a:spLocks/>
            </p:cNvSpPr>
            <p:nvPr/>
          </p:nvSpPr>
          <p:spPr bwMode="auto">
            <a:xfrm>
              <a:off x="6040438" y="5449888"/>
              <a:ext cx="558800" cy="233362"/>
            </a:xfrm>
            <a:custGeom>
              <a:avLst/>
              <a:gdLst>
                <a:gd name="T0" fmla="*/ 0 w 151"/>
                <a:gd name="T1" fmla="*/ 37 h 63"/>
                <a:gd name="T2" fmla="*/ 151 w 151"/>
                <a:gd name="T3" fmla="*/ 17 h 63"/>
                <a:gd name="T4" fmla="*/ 151 w 151"/>
                <a:gd name="T5" fmla="*/ 35 h 63"/>
                <a:gd name="T6" fmla="*/ 9 w 151"/>
                <a:gd name="T7" fmla="*/ 63 h 63"/>
                <a:gd name="T8" fmla="*/ 0 w 151"/>
                <a:gd name="T9" fmla="*/ 3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63">
                  <a:moveTo>
                    <a:pt x="0" y="37"/>
                  </a:moveTo>
                  <a:cubicBezTo>
                    <a:pt x="0" y="37"/>
                    <a:pt x="57" y="0"/>
                    <a:pt x="151" y="17"/>
                  </a:cubicBezTo>
                  <a:cubicBezTo>
                    <a:pt x="151" y="35"/>
                    <a:pt x="151" y="35"/>
                    <a:pt x="151" y="35"/>
                  </a:cubicBezTo>
                  <a:cubicBezTo>
                    <a:pt x="9" y="63"/>
                    <a:pt x="9" y="63"/>
                    <a:pt x="9" y="63"/>
                  </a:cubicBezTo>
                  <a:lnTo>
                    <a:pt x="0" y="37"/>
                  </a:lnTo>
                  <a:close/>
                </a:path>
              </a:pathLst>
            </a:custGeom>
            <a:solidFill>
              <a:srgbClr val="A5B3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>
              <a:spLocks/>
            </p:cNvSpPr>
            <p:nvPr/>
          </p:nvSpPr>
          <p:spPr bwMode="auto">
            <a:xfrm>
              <a:off x="5062538" y="5260975"/>
              <a:ext cx="977900" cy="455612"/>
            </a:xfrm>
            <a:custGeom>
              <a:avLst/>
              <a:gdLst>
                <a:gd name="T0" fmla="*/ 158 w 264"/>
                <a:gd name="T1" fmla="*/ 28 h 123"/>
                <a:gd name="T2" fmla="*/ 0 w 264"/>
                <a:gd name="T3" fmla="*/ 48 h 123"/>
                <a:gd name="T4" fmla="*/ 83 w 264"/>
                <a:gd name="T5" fmla="*/ 123 h 123"/>
                <a:gd name="T6" fmla="*/ 264 w 264"/>
                <a:gd name="T7" fmla="*/ 88 h 123"/>
                <a:gd name="T8" fmla="*/ 158 w 264"/>
                <a:gd name="T9" fmla="*/ 2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123">
                  <a:moveTo>
                    <a:pt x="158" y="28"/>
                  </a:moveTo>
                  <a:cubicBezTo>
                    <a:pt x="158" y="28"/>
                    <a:pt x="67" y="0"/>
                    <a:pt x="0" y="48"/>
                  </a:cubicBezTo>
                  <a:cubicBezTo>
                    <a:pt x="83" y="123"/>
                    <a:pt x="83" y="123"/>
                    <a:pt x="83" y="123"/>
                  </a:cubicBezTo>
                  <a:cubicBezTo>
                    <a:pt x="83" y="123"/>
                    <a:pt x="182" y="80"/>
                    <a:pt x="264" y="88"/>
                  </a:cubicBezTo>
                  <a:cubicBezTo>
                    <a:pt x="158" y="28"/>
                    <a:pt x="158" y="28"/>
                    <a:pt x="158" y="28"/>
                  </a:cubicBezTo>
                </a:path>
              </a:pathLst>
            </a:custGeom>
            <a:solidFill>
              <a:srgbClr val="BFCF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>
              <a:spLocks noEditPoints="1"/>
            </p:cNvSpPr>
            <p:nvPr/>
          </p:nvSpPr>
          <p:spPr bwMode="auto">
            <a:xfrm>
              <a:off x="1941513" y="5121275"/>
              <a:ext cx="3254375" cy="488950"/>
            </a:xfrm>
            <a:custGeom>
              <a:avLst/>
              <a:gdLst>
                <a:gd name="T0" fmla="*/ 440 w 879"/>
                <a:gd name="T1" fmla="*/ 132 h 132"/>
                <a:gd name="T2" fmla="*/ 440 w 879"/>
                <a:gd name="T3" fmla="*/ 132 h 132"/>
                <a:gd name="T4" fmla="*/ 441 w 879"/>
                <a:gd name="T5" fmla="*/ 132 h 132"/>
                <a:gd name="T6" fmla="*/ 438 w 879"/>
                <a:gd name="T7" fmla="*/ 132 h 132"/>
                <a:gd name="T8" fmla="*/ 441 w 879"/>
                <a:gd name="T9" fmla="*/ 132 h 132"/>
                <a:gd name="T10" fmla="*/ 442 w 879"/>
                <a:gd name="T11" fmla="*/ 132 h 132"/>
                <a:gd name="T12" fmla="*/ 437 w 879"/>
                <a:gd name="T13" fmla="*/ 132 h 132"/>
                <a:gd name="T14" fmla="*/ 436 w 879"/>
                <a:gd name="T15" fmla="*/ 132 h 132"/>
                <a:gd name="T16" fmla="*/ 443 w 879"/>
                <a:gd name="T17" fmla="*/ 132 h 132"/>
                <a:gd name="T18" fmla="*/ 435 w 879"/>
                <a:gd name="T19" fmla="*/ 132 h 132"/>
                <a:gd name="T20" fmla="*/ 435 w 879"/>
                <a:gd name="T21" fmla="*/ 132 h 132"/>
                <a:gd name="T22" fmla="*/ 435 w 879"/>
                <a:gd name="T23" fmla="*/ 132 h 132"/>
                <a:gd name="T24" fmla="*/ 445 w 879"/>
                <a:gd name="T25" fmla="*/ 132 h 132"/>
                <a:gd name="T26" fmla="*/ 434 w 879"/>
                <a:gd name="T27" fmla="*/ 132 h 132"/>
                <a:gd name="T28" fmla="*/ 433 w 879"/>
                <a:gd name="T29" fmla="*/ 132 h 132"/>
                <a:gd name="T30" fmla="*/ 446 w 879"/>
                <a:gd name="T31" fmla="*/ 132 h 132"/>
                <a:gd name="T32" fmla="*/ 432 w 879"/>
                <a:gd name="T33" fmla="*/ 132 h 132"/>
                <a:gd name="T34" fmla="*/ 432 w 879"/>
                <a:gd name="T35" fmla="*/ 132 h 132"/>
                <a:gd name="T36" fmla="*/ 432 w 879"/>
                <a:gd name="T37" fmla="*/ 132 h 132"/>
                <a:gd name="T38" fmla="*/ 431 w 879"/>
                <a:gd name="T39" fmla="*/ 132 h 132"/>
                <a:gd name="T40" fmla="*/ 449 w 879"/>
                <a:gd name="T41" fmla="*/ 132 h 132"/>
                <a:gd name="T42" fmla="*/ 449 w 879"/>
                <a:gd name="T43" fmla="*/ 132 h 132"/>
                <a:gd name="T44" fmla="*/ 450 w 879"/>
                <a:gd name="T45" fmla="*/ 132 h 132"/>
                <a:gd name="T46" fmla="*/ 239 w 879"/>
                <a:gd name="T47" fmla="*/ 123 h 132"/>
                <a:gd name="T48" fmla="*/ 0 w 879"/>
                <a:gd name="T49" fmla="*/ 47 h 132"/>
                <a:gd name="T50" fmla="*/ 0 w 879"/>
                <a:gd name="T51" fmla="*/ 47 h 132"/>
                <a:gd name="T52" fmla="*/ 0 w 879"/>
                <a:gd name="T53" fmla="*/ 47 h 132"/>
                <a:gd name="T54" fmla="*/ 0 w 879"/>
                <a:gd name="T55" fmla="*/ 47 h 132"/>
                <a:gd name="T56" fmla="*/ 879 w 879"/>
                <a:gd name="T57" fmla="*/ 47 h 132"/>
                <a:gd name="T58" fmla="*/ 0 w 879"/>
                <a:gd name="T59" fmla="*/ 47 h 132"/>
                <a:gd name="T60" fmla="*/ 0 w 879"/>
                <a:gd name="T61" fmla="*/ 47 h 132"/>
                <a:gd name="T62" fmla="*/ 0 w 879"/>
                <a:gd name="T63" fmla="*/ 46 h 132"/>
                <a:gd name="T64" fmla="*/ 0 w 879"/>
                <a:gd name="T65" fmla="*/ 46 h 132"/>
                <a:gd name="T66" fmla="*/ 879 w 879"/>
                <a:gd name="T67" fmla="*/ 46 h 132"/>
                <a:gd name="T68" fmla="*/ 879 w 879"/>
                <a:gd name="T69" fmla="*/ 46 h 132"/>
                <a:gd name="T70" fmla="*/ 0 w 879"/>
                <a:gd name="T71" fmla="*/ 46 h 132"/>
                <a:gd name="T72" fmla="*/ 0 w 879"/>
                <a:gd name="T73" fmla="*/ 46 h 132"/>
                <a:gd name="T74" fmla="*/ 0 w 879"/>
                <a:gd name="T75" fmla="*/ 46 h 132"/>
                <a:gd name="T76" fmla="*/ 879 w 879"/>
                <a:gd name="T77" fmla="*/ 46 h 132"/>
                <a:gd name="T78" fmla="*/ 879 w 879"/>
                <a:gd name="T79" fmla="*/ 46 h 132"/>
                <a:gd name="T80" fmla="*/ 879 w 879"/>
                <a:gd name="T81" fmla="*/ 46 h 132"/>
                <a:gd name="T82" fmla="*/ 0 w 879"/>
                <a:gd name="T83" fmla="*/ 46 h 132"/>
                <a:gd name="T84" fmla="*/ 0 w 879"/>
                <a:gd name="T85" fmla="*/ 46 h 132"/>
                <a:gd name="T86" fmla="*/ 0 w 879"/>
                <a:gd name="T87" fmla="*/ 45 h 132"/>
                <a:gd name="T88" fmla="*/ 879 w 879"/>
                <a:gd name="T89" fmla="*/ 45 h 132"/>
                <a:gd name="T90" fmla="*/ 0 w 879"/>
                <a:gd name="T91" fmla="*/ 45 h 132"/>
                <a:gd name="T92" fmla="*/ 0 w 879"/>
                <a:gd name="T93" fmla="*/ 45 h 132"/>
                <a:gd name="T94" fmla="*/ 879 w 879"/>
                <a:gd name="T95" fmla="*/ 45 h 132"/>
                <a:gd name="T96" fmla="*/ 0 w 879"/>
                <a:gd name="T97" fmla="*/ 45 h 132"/>
                <a:gd name="T98" fmla="*/ 0 w 879"/>
                <a:gd name="T99" fmla="*/ 45 h 132"/>
                <a:gd name="T100" fmla="*/ 879 w 879"/>
                <a:gd name="T101" fmla="*/ 45 h 132"/>
                <a:gd name="T102" fmla="*/ 0 w 879"/>
                <a:gd name="T103" fmla="*/ 45 h 132"/>
                <a:gd name="T104" fmla="*/ 0 w 879"/>
                <a:gd name="T105" fmla="*/ 45 h 132"/>
                <a:gd name="T106" fmla="*/ 0 w 879"/>
                <a:gd name="T107" fmla="*/ 45 h 132"/>
                <a:gd name="T108" fmla="*/ 879 w 879"/>
                <a:gd name="T109" fmla="*/ 45 h 132"/>
                <a:gd name="T110" fmla="*/ 879 w 879"/>
                <a:gd name="T111" fmla="*/ 45 h 132"/>
                <a:gd name="T112" fmla="*/ 879 w 879"/>
                <a:gd name="T113" fmla="*/ 44 h 132"/>
                <a:gd name="T114" fmla="*/ 879 w 879"/>
                <a:gd name="T115" fmla="*/ 44 h 132"/>
                <a:gd name="T116" fmla="*/ 815 w 879"/>
                <a:gd name="T11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79" h="132">
                  <a:moveTo>
                    <a:pt x="440" y="132"/>
                  </a:moveTo>
                  <a:cubicBezTo>
                    <a:pt x="440" y="132"/>
                    <a:pt x="440" y="132"/>
                    <a:pt x="440" y="132"/>
                  </a:cubicBezTo>
                  <a:cubicBezTo>
                    <a:pt x="439" y="132"/>
                    <a:pt x="439" y="132"/>
                    <a:pt x="439" y="132"/>
                  </a:cubicBezTo>
                  <a:cubicBezTo>
                    <a:pt x="439" y="132"/>
                    <a:pt x="439" y="132"/>
                    <a:pt x="440" y="132"/>
                  </a:cubicBezTo>
                  <a:cubicBezTo>
                    <a:pt x="440" y="132"/>
                    <a:pt x="440" y="132"/>
                    <a:pt x="440" y="132"/>
                  </a:cubicBezTo>
                  <a:moveTo>
                    <a:pt x="439" y="132"/>
                  </a:moveTo>
                  <a:cubicBezTo>
                    <a:pt x="439" y="132"/>
                    <a:pt x="439" y="132"/>
                    <a:pt x="439" y="132"/>
                  </a:cubicBezTo>
                  <a:cubicBezTo>
                    <a:pt x="439" y="132"/>
                    <a:pt x="439" y="132"/>
                    <a:pt x="439" y="132"/>
                  </a:cubicBezTo>
                  <a:moveTo>
                    <a:pt x="441" y="132"/>
                  </a:moveTo>
                  <a:cubicBezTo>
                    <a:pt x="440" y="132"/>
                    <a:pt x="440" y="132"/>
                    <a:pt x="440" y="132"/>
                  </a:cubicBezTo>
                  <a:cubicBezTo>
                    <a:pt x="440" y="132"/>
                    <a:pt x="440" y="132"/>
                    <a:pt x="441" y="132"/>
                  </a:cubicBezTo>
                  <a:moveTo>
                    <a:pt x="438" y="132"/>
                  </a:moveTo>
                  <a:cubicBezTo>
                    <a:pt x="438" y="132"/>
                    <a:pt x="438" y="132"/>
                    <a:pt x="439" y="132"/>
                  </a:cubicBezTo>
                  <a:cubicBezTo>
                    <a:pt x="438" y="132"/>
                    <a:pt x="438" y="132"/>
                    <a:pt x="438" y="132"/>
                  </a:cubicBezTo>
                  <a:moveTo>
                    <a:pt x="441" y="132"/>
                  </a:moveTo>
                  <a:cubicBezTo>
                    <a:pt x="441" y="132"/>
                    <a:pt x="441" y="132"/>
                    <a:pt x="441" y="132"/>
                  </a:cubicBezTo>
                  <a:cubicBezTo>
                    <a:pt x="441" y="132"/>
                    <a:pt x="441" y="132"/>
                    <a:pt x="441" y="132"/>
                  </a:cubicBezTo>
                  <a:moveTo>
                    <a:pt x="438" y="132"/>
                  </a:move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moveTo>
                    <a:pt x="438" y="132"/>
                  </a:move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moveTo>
                    <a:pt x="442" y="132"/>
                  </a:moveTo>
                  <a:cubicBezTo>
                    <a:pt x="442" y="132"/>
                    <a:pt x="441" y="132"/>
                    <a:pt x="441" y="132"/>
                  </a:cubicBezTo>
                  <a:cubicBezTo>
                    <a:pt x="441" y="132"/>
                    <a:pt x="442" y="132"/>
                    <a:pt x="442" y="132"/>
                  </a:cubicBezTo>
                  <a:moveTo>
                    <a:pt x="437" y="132"/>
                  </a:move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7" y="132"/>
                    <a:pt x="437" y="132"/>
                  </a:cubicBezTo>
                  <a:moveTo>
                    <a:pt x="442" y="132"/>
                  </a:moveTo>
                  <a:cubicBezTo>
                    <a:pt x="442" y="132"/>
                    <a:pt x="442" y="132"/>
                    <a:pt x="442" y="132"/>
                  </a:cubicBezTo>
                  <a:cubicBezTo>
                    <a:pt x="442" y="132"/>
                    <a:pt x="442" y="132"/>
                    <a:pt x="442" y="132"/>
                  </a:cubicBezTo>
                  <a:moveTo>
                    <a:pt x="437" y="132"/>
                  </a:move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7" y="132"/>
                    <a:pt x="437" y="132"/>
                  </a:cubicBezTo>
                  <a:moveTo>
                    <a:pt x="443" y="132"/>
                  </a:moveTo>
                  <a:cubicBezTo>
                    <a:pt x="443" y="132"/>
                    <a:pt x="442" y="132"/>
                    <a:pt x="442" y="132"/>
                  </a:cubicBezTo>
                  <a:cubicBezTo>
                    <a:pt x="442" y="132"/>
                    <a:pt x="443" y="132"/>
                    <a:pt x="443" y="132"/>
                  </a:cubicBezTo>
                  <a:moveTo>
                    <a:pt x="436" y="132"/>
                  </a:move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moveTo>
                    <a:pt x="436" y="132"/>
                  </a:move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moveTo>
                    <a:pt x="443" y="132"/>
                  </a:moveTo>
                  <a:cubicBezTo>
                    <a:pt x="443" y="132"/>
                    <a:pt x="443" y="132"/>
                    <a:pt x="443" y="132"/>
                  </a:cubicBezTo>
                  <a:cubicBezTo>
                    <a:pt x="443" y="132"/>
                    <a:pt x="443" y="132"/>
                    <a:pt x="443" y="132"/>
                  </a:cubicBezTo>
                  <a:moveTo>
                    <a:pt x="435" y="132"/>
                  </a:move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5" y="132"/>
                  </a:cubicBezTo>
                  <a:moveTo>
                    <a:pt x="444" y="132"/>
                  </a:moveTo>
                  <a:cubicBezTo>
                    <a:pt x="444" y="132"/>
                    <a:pt x="443" y="132"/>
                    <a:pt x="443" y="132"/>
                  </a:cubicBezTo>
                  <a:cubicBezTo>
                    <a:pt x="443" y="132"/>
                    <a:pt x="444" y="132"/>
                    <a:pt x="444" y="132"/>
                  </a:cubicBezTo>
                  <a:moveTo>
                    <a:pt x="435" y="132"/>
                  </a:moveTo>
                  <a:cubicBezTo>
                    <a:pt x="435" y="132"/>
                    <a:pt x="435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moveTo>
                    <a:pt x="444" y="132"/>
                  </a:moveTo>
                  <a:cubicBezTo>
                    <a:pt x="444" y="132"/>
                    <a:pt x="444" y="132"/>
                    <a:pt x="444" y="132"/>
                  </a:cubicBezTo>
                  <a:cubicBezTo>
                    <a:pt x="444" y="132"/>
                    <a:pt x="444" y="132"/>
                    <a:pt x="444" y="132"/>
                  </a:cubicBezTo>
                  <a:moveTo>
                    <a:pt x="435" y="132"/>
                  </a:moveTo>
                  <a:cubicBezTo>
                    <a:pt x="435" y="132"/>
                    <a:pt x="435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moveTo>
                    <a:pt x="445" y="132"/>
                  </a:moveTo>
                  <a:cubicBezTo>
                    <a:pt x="445" y="132"/>
                    <a:pt x="445" y="132"/>
                    <a:pt x="444" y="132"/>
                  </a:cubicBezTo>
                  <a:cubicBezTo>
                    <a:pt x="445" y="132"/>
                    <a:pt x="445" y="132"/>
                    <a:pt x="445" y="132"/>
                  </a:cubicBezTo>
                  <a:moveTo>
                    <a:pt x="434" y="132"/>
                  </a:move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4" y="132"/>
                  </a:cubicBezTo>
                  <a:moveTo>
                    <a:pt x="434" y="132"/>
                  </a:move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4" y="132"/>
                  </a:cubicBezTo>
                  <a:moveTo>
                    <a:pt x="445" y="132"/>
                  </a:moveTo>
                  <a:cubicBezTo>
                    <a:pt x="445" y="132"/>
                    <a:pt x="445" y="132"/>
                    <a:pt x="445" y="132"/>
                  </a:cubicBezTo>
                  <a:cubicBezTo>
                    <a:pt x="445" y="132"/>
                    <a:pt x="445" y="132"/>
                    <a:pt x="445" y="132"/>
                  </a:cubicBezTo>
                  <a:moveTo>
                    <a:pt x="433" y="132"/>
                  </a:moveTo>
                  <a:cubicBezTo>
                    <a:pt x="433" y="132"/>
                    <a:pt x="433" y="132"/>
                    <a:pt x="433" y="132"/>
                  </a:cubicBezTo>
                  <a:cubicBezTo>
                    <a:pt x="433" y="132"/>
                    <a:pt x="433" y="132"/>
                    <a:pt x="433" y="132"/>
                  </a:cubicBezTo>
                  <a:moveTo>
                    <a:pt x="446" y="132"/>
                  </a:moveTo>
                  <a:cubicBezTo>
                    <a:pt x="446" y="132"/>
                    <a:pt x="446" y="132"/>
                    <a:pt x="445" y="132"/>
                  </a:cubicBezTo>
                  <a:cubicBezTo>
                    <a:pt x="446" y="132"/>
                    <a:pt x="446" y="132"/>
                    <a:pt x="446" y="132"/>
                  </a:cubicBezTo>
                  <a:moveTo>
                    <a:pt x="446" y="132"/>
                  </a:moveTo>
                  <a:cubicBezTo>
                    <a:pt x="446" y="132"/>
                    <a:pt x="446" y="132"/>
                    <a:pt x="446" y="132"/>
                  </a:cubicBezTo>
                  <a:cubicBezTo>
                    <a:pt x="446" y="132"/>
                    <a:pt x="446" y="132"/>
                    <a:pt x="446" y="132"/>
                  </a:cubicBezTo>
                  <a:moveTo>
                    <a:pt x="432" y="132"/>
                  </a:move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moveTo>
                    <a:pt x="447" y="132"/>
                  </a:moveTo>
                  <a:cubicBezTo>
                    <a:pt x="447" y="132"/>
                    <a:pt x="447" y="132"/>
                    <a:pt x="447" y="132"/>
                  </a:cubicBezTo>
                  <a:cubicBezTo>
                    <a:pt x="447" y="132"/>
                    <a:pt x="447" y="132"/>
                    <a:pt x="447" y="132"/>
                  </a:cubicBezTo>
                  <a:moveTo>
                    <a:pt x="432" y="132"/>
                  </a:move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moveTo>
                    <a:pt x="432" y="132"/>
                  </a:move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moveTo>
                    <a:pt x="447" y="132"/>
                  </a:moveTo>
                  <a:cubicBezTo>
                    <a:pt x="447" y="132"/>
                    <a:pt x="447" y="132"/>
                    <a:pt x="447" y="132"/>
                  </a:cubicBezTo>
                  <a:cubicBezTo>
                    <a:pt x="447" y="132"/>
                    <a:pt x="447" y="132"/>
                    <a:pt x="447" y="132"/>
                  </a:cubicBezTo>
                  <a:moveTo>
                    <a:pt x="431" y="132"/>
                  </a:moveTo>
                  <a:cubicBezTo>
                    <a:pt x="431" y="132"/>
                    <a:pt x="431" y="132"/>
                    <a:pt x="431" y="132"/>
                  </a:cubicBezTo>
                  <a:cubicBezTo>
                    <a:pt x="431" y="132"/>
                    <a:pt x="431" y="132"/>
                    <a:pt x="431" y="132"/>
                  </a:cubicBezTo>
                  <a:moveTo>
                    <a:pt x="448" y="132"/>
                  </a:moveTo>
                  <a:cubicBezTo>
                    <a:pt x="448" y="132"/>
                    <a:pt x="448" y="132"/>
                    <a:pt x="448" y="132"/>
                  </a:cubicBezTo>
                  <a:cubicBezTo>
                    <a:pt x="448" y="132"/>
                    <a:pt x="448" y="132"/>
                    <a:pt x="448" y="132"/>
                  </a:cubicBezTo>
                  <a:moveTo>
                    <a:pt x="449" y="132"/>
                  </a:moveTo>
                  <a:cubicBezTo>
                    <a:pt x="448" y="132"/>
                    <a:pt x="448" y="132"/>
                    <a:pt x="448" y="132"/>
                  </a:cubicBezTo>
                  <a:cubicBezTo>
                    <a:pt x="448" y="132"/>
                    <a:pt x="448" y="132"/>
                    <a:pt x="449" y="132"/>
                  </a:cubicBezTo>
                  <a:moveTo>
                    <a:pt x="449" y="132"/>
                  </a:moveTo>
                  <a:cubicBezTo>
                    <a:pt x="449" y="132"/>
                    <a:pt x="449" y="132"/>
                    <a:pt x="449" y="132"/>
                  </a:cubicBezTo>
                  <a:cubicBezTo>
                    <a:pt x="449" y="132"/>
                    <a:pt x="449" y="132"/>
                    <a:pt x="449" y="132"/>
                  </a:cubicBezTo>
                  <a:moveTo>
                    <a:pt x="450" y="132"/>
                  </a:moveTo>
                  <a:cubicBezTo>
                    <a:pt x="450" y="132"/>
                    <a:pt x="449" y="132"/>
                    <a:pt x="449" y="132"/>
                  </a:cubicBezTo>
                  <a:cubicBezTo>
                    <a:pt x="449" y="132"/>
                    <a:pt x="450" y="132"/>
                    <a:pt x="450" y="132"/>
                  </a:cubicBezTo>
                  <a:moveTo>
                    <a:pt x="450" y="132"/>
                  </a:moveTo>
                  <a:cubicBezTo>
                    <a:pt x="450" y="132"/>
                    <a:pt x="450" y="132"/>
                    <a:pt x="450" y="132"/>
                  </a:cubicBezTo>
                  <a:cubicBezTo>
                    <a:pt x="450" y="132"/>
                    <a:pt x="450" y="132"/>
                    <a:pt x="450" y="132"/>
                  </a:cubicBezTo>
                  <a:moveTo>
                    <a:pt x="239" y="123"/>
                  </a:moveTo>
                  <a:cubicBezTo>
                    <a:pt x="239" y="123"/>
                    <a:pt x="239" y="123"/>
                    <a:pt x="239" y="123"/>
                  </a:cubicBezTo>
                  <a:cubicBezTo>
                    <a:pt x="254" y="124"/>
                    <a:pt x="269" y="126"/>
                    <a:pt x="285" y="127"/>
                  </a:cubicBezTo>
                  <a:cubicBezTo>
                    <a:pt x="269" y="126"/>
                    <a:pt x="254" y="124"/>
                    <a:pt x="239" y="123"/>
                  </a:cubicBezTo>
                  <a:moveTo>
                    <a:pt x="687" y="117"/>
                  </a:moveTo>
                  <a:cubicBezTo>
                    <a:pt x="619" y="127"/>
                    <a:pt x="538" y="132"/>
                    <a:pt x="450" y="132"/>
                  </a:cubicBezTo>
                  <a:cubicBezTo>
                    <a:pt x="538" y="132"/>
                    <a:pt x="619" y="127"/>
                    <a:pt x="687" y="117"/>
                  </a:cubicBezTo>
                  <a:cubicBezTo>
                    <a:pt x="687" y="117"/>
                    <a:pt x="687" y="117"/>
                    <a:pt x="687" y="117"/>
                  </a:cubicBezTo>
                  <a:moveTo>
                    <a:pt x="0" y="47"/>
                  </a:moveTo>
                  <a:cubicBezTo>
                    <a:pt x="3" y="73"/>
                    <a:pt x="63" y="96"/>
                    <a:pt x="157" y="112"/>
                  </a:cubicBezTo>
                  <a:cubicBezTo>
                    <a:pt x="157" y="112"/>
                    <a:pt x="157" y="112"/>
                    <a:pt x="157" y="112"/>
                  </a:cubicBezTo>
                  <a:cubicBezTo>
                    <a:pt x="63" y="96"/>
                    <a:pt x="3" y="73"/>
                    <a:pt x="0" y="47"/>
                  </a:cubicBezTo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moveTo>
                    <a:pt x="879" y="47"/>
                  </a:moveTo>
                  <a:cubicBezTo>
                    <a:pt x="877" y="72"/>
                    <a:pt x="820" y="95"/>
                    <a:pt x="732" y="110"/>
                  </a:cubicBezTo>
                  <a:cubicBezTo>
                    <a:pt x="732" y="110"/>
                    <a:pt x="732" y="110"/>
                    <a:pt x="732" y="110"/>
                  </a:cubicBezTo>
                  <a:cubicBezTo>
                    <a:pt x="820" y="95"/>
                    <a:pt x="877" y="72"/>
                    <a:pt x="879" y="47"/>
                  </a:cubicBezTo>
                  <a:moveTo>
                    <a:pt x="879" y="47"/>
                  </a:moveTo>
                  <a:cubicBezTo>
                    <a:pt x="879" y="47"/>
                    <a:pt x="879" y="47"/>
                    <a:pt x="879" y="47"/>
                  </a:cubicBezTo>
                  <a:cubicBezTo>
                    <a:pt x="879" y="47"/>
                    <a:pt x="879" y="47"/>
                    <a:pt x="879" y="47"/>
                  </a:cubicBezTo>
                  <a:moveTo>
                    <a:pt x="0" y="47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moveTo>
                    <a:pt x="879" y="46"/>
                  </a:moveTo>
                  <a:cubicBezTo>
                    <a:pt x="879" y="47"/>
                    <a:pt x="879" y="47"/>
                    <a:pt x="879" y="47"/>
                  </a:cubicBezTo>
                  <a:cubicBezTo>
                    <a:pt x="879" y="47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7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6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moveTo>
                    <a:pt x="879" y="46"/>
                  </a:move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0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879" y="45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moveTo>
                    <a:pt x="879" y="44"/>
                  </a:move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4"/>
                  </a:cubicBezTo>
                  <a:moveTo>
                    <a:pt x="879" y="44"/>
                  </a:move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moveTo>
                    <a:pt x="879" y="44"/>
                  </a:move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moveTo>
                    <a:pt x="879" y="44"/>
                  </a:move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moveTo>
                    <a:pt x="34" y="12"/>
                  </a:moveTo>
                  <a:cubicBezTo>
                    <a:pt x="12" y="22"/>
                    <a:pt x="0" y="33"/>
                    <a:pt x="0" y="45"/>
                  </a:cubicBezTo>
                  <a:cubicBezTo>
                    <a:pt x="0" y="33"/>
                    <a:pt x="12" y="2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moveTo>
                    <a:pt x="815" y="0"/>
                  </a:moveTo>
                  <a:cubicBezTo>
                    <a:pt x="815" y="0"/>
                    <a:pt x="815" y="0"/>
                    <a:pt x="815" y="0"/>
                  </a:cubicBezTo>
                  <a:cubicBezTo>
                    <a:pt x="854" y="13"/>
                    <a:pt x="878" y="28"/>
                    <a:pt x="879" y="44"/>
                  </a:cubicBezTo>
                  <a:cubicBezTo>
                    <a:pt x="878" y="28"/>
                    <a:pt x="854" y="13"/>
                    <a:pt x="815" y="0"/>
                  </a:cubicBezTo>
                </a:path>
              </a:pathLst>
            </a:custGeom>
            <a:solidFill>
              <a:srgbClr val="E4E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>
              <a:spLocks/>
            </p:cNvSpPr>
            <p:nvPr/>
          </p:nvSpPr>
          <p:spPr bwMode="auto">
            <a:xfrm>
              <a:off x="3392488" y="4325938"/>
              <a:ext cx="1858963" cy="1050925"/>
            </a:xfrm>
            <a:custGeom>
              <a:avLst/>
              <a:gdLst>
                <a:gd name="T0" fmla="*/ 197 w 502"/>
                <a:gd name="T1" fmla="*/ 0 h 284"/>
                <a:gd name="T2" fmla="*/ 462 w 502"/>
                <a:gd name="T3" fmla="*/ 92 h 284"/>
                <a:gd name="T4" fmla="*/ 500 w 502"/>
                <a:gd name="T5" fmla="*/ 147 h 284"/>
                <a:gd name="T6" fmla="*/ 354 w 502"/>
                <a:gd name="T7" fmla="*/ 237 h 284"/>
                <a:gd name="T8" fmla="*/ 89 w 502"/>
                <a:gd name="T9" fmla="*/ 284 h 284"/>
                <a:gd name="T10" fmla="*/ 0 w 502"/>
                <a:gd name="T11" fmla="*/ 190 h 284"/>
                <a:gd name="T12" fmla="*/ 197 w 502"/>
                <a:gd name="T13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2" h="284">
                  <a:moveTo>
                    <a:pt x="197" y="0"/>
                  </a:moveTo>
                  <a:cubicBezTo>
                    <a:pt x="462" y="92"/>
                    <a:pt x="462" y="92"/>
                    <a:pt x="462" y="92"/>
                  </a:cubicBezTo>
                  <a:cubicBezTo>
                    <a:pt x="462" y="92"/>
                    <a:pt x="498" y="99"/>
                    <a:pt x="500" y="147"/>
                  </a:cubicBezTo>
                  <a:cubicBezTo>
                    <a:pt x="502" y="195"/>
                    <a:pt x="389" y="228"/>
                    <a:pt x="354" y="237"/>
                  </a:cubicBezTo>
                  <a:cubicBezTo>
                    <a:pt x="318" y="246"/>
                    <a:pt x="89" y="284"/>
                    <a:pt x="89" y="284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197" y="0"/>
                    <a:pt x="197" y="0"/>
                    <a:pt x="197" y="0"/>
                  </a:cubicBezTo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>
              <a:spLocks/>
            </p:cNvSpPr>
            <p:nvPr/>
          </p:nvSpPr>
          <p:spPr bwMode="auto">
            <a:xfrm>
              <a:off x="2008188" y="4495800"/>
              <a:ext cx="2036763" cy="962025"/>
            </a:xfrm>
            <a:custGeom>
              <a:avLst/>
              <a:gdLst>
                <a:gd name="T0" fmla="*/ 290 w 550"/>
                <a:gd name="T1" fmla="*/ 0 h 260"/>
                <a:gd name="T2" fmla="*/ 74 w 550"/>
                <a:gd name="T3" fmla="*/ 66 h 260"/>
                <a:gd name="T4" fmla="*/ 7 w 550"/>
                <a:gd name="T5" fmla="*/ 153 h 260"/>
                <a:gd name="T6" fmla="*/ 172 w 550"/>
                <a:gd name="T7" fmla="*/ 252 h 260"/>
                <a:gd name="T8" fmla="*/ 550 w 550"/>
                <a:gd name="T9" fmla="*/ 252 h 260"/>
                <a:gd name="T10" fmla="*/ 547 w 550"/>
                <a:gd name="T11" fmla="*/ 182 h 260"/>
                <a:gd name="T12" fmla="*/ 411 w 550"/>
                <a:gd name="T13" fmla="*/ 155 h 260"/>
                <a:gd name="T14" fmla="*/ 536 w 550"/>
                <a:gd name="T15" fmla="*/ 7 h 260"/>
                <a:gd name="T16" fmla="*/ 290 w 550"/>
                <a:gd name="T1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0" h="260">
                  <a:moveTo>
                    <a:pt x="290" y="0"/>
                  </a:moveTo>
                  <a:cubicBezTo>
                    <a:pt x="74" y="66"/>
                    <a:pt x="74" y="66"/>
                    <a:pt x="74" y="66"/>
                  </a:cubicBezTo>
                  <a:cubicBezTo>
                    <a:pt x="74" y="66"/>
                    <a:pt x="0" y="98"/>
                    <a:pt x="7" y="153"/>
                  </a:cubicBezTo>
                  <a:cubicBezTo>
                    <a:pt x="13" y="208"/>
                    <a:pt x="75" y="245"/>
                    <a:pt x="172" y="252"/>
                  </a:cubicBezTo>
                  <a:cubicBezTo>
                    <a:pt x="270" y="260"/>
                    <a:pt x="550" y="252"/>
                    <a:pt x="550" y="252"/>
                  </a:cubicBezTo>
                  <a:cubicBezTo>
                    <a:pt x="547" y="182"/>
                    <a:pt x="547" y="182"/>
                    <a:pt x="547" y="182"/>
                  </a:cubicBezTo>
                  <a:cubicBezTo>
                    <a:pt x="411" y="155"/>
                    <a:pt x="411" y="155"/>
                    <a:pt x="411" y="155"/>
                  </a:cubicBezTo>
                  <a:cubicBezTo>
                    <a:pt x="536" y="7"/>
                    <a:pt x="536" y="7"/>
                    <a:pt x="536" y="7"/>
                  </a:cubicBezTo>
                  <a:cubicBezTo>
                    <a:pt x="290" y="0"/>
                    <a:pt x="290" y="0"/>
                    <a:pt x="290" y="0"/>
                  </a:cubicBezTo>
                </a:path>
              </a:pathLst>
            </a:custGeom>
            <a:solidFill>
              <a:srgbClr val="24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>
              <a:spLocks/>
            </p:cNvSpPr>
            <p:nvPr/>
          </p:nvSpPr>
          <p:spPr bwMode="auto">
            <a:xfrm>
              <a:off x="2833688" y="4568825"/>
              <a:ext cx="1417638" cy="193675"/>
            </a:xfrm>
            <a:custGeom>
              <a:avLst/>
              <a:gdLst>
                <a:gd name="T0" fmla="*/ 0 w 893"/>
                <a:gd name="T1" fmla="*/ 31 h 122"/>
                <a:gd name="T2" fmla="*/ 196 w 893"/>
                <a:gd name="T3" fmla="*/ 122 h 122"/>
                <a:gd name="T4" fmla="*/ 893 w 893"/>
                <a:gd name="T5" fmla="*/ 122 h 122"/>
                <a:gd name="T6" fmla="*/ 707 w 893"/>
                <a:gd name="T7" fmla="*/ 0 h 122"/>
                <a:gd name="T8" fmla="*/ 0 w 893"/>
                <a:gd name="T9" fmla="*/ 3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3" h="122">
                  <a:moveTo>
                    <a:pt x="0" y="31"/>
                  </a:moveTo>
                  <a:lnTo>
                    <a:pt x="196" y="122"/>
                  </a:lnTo>
                  <a:lnTo>
                    <a:pt x="893" y="122"/>
                  </a:lnTo>
                  <a:lnTo>
                    <a:pt x="707" y="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564C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>
              <a:spLocks/>
            </p:cNvSpPr>
            <p:nvPr/>
          </p:nvSpPr>
          <p:spPr bwMode="auto">
            <a:xfrm>
              <a:off x="2833688" y="4568825"/>
              <a:ext cx="1417638" cy="193675"/>
            </a:xfrm>
            <a:custGeom>
              <a:avLst/>
              <a:gdLst>
                <a:gd name="T0" fmla="*/ 0 w 893"/>
                <a:gd name="T1" fmla="*/ 31 h 122"/>
                <a:gd name="T2" fmla="*/ 196 w 893"/>
                <a:gd name="T3" fmla="*/ 122 h 122"/>
                <a:gd name="T4" fmla="*/ 893 w 893"/>
                <a:gd name="T5" fmla="*/ 122 h 122"/>
                <a:gd name="T6" fmla="*/ 707 w 893"/>
                <a:gd name="T7" fmla="*/ 0 h 122"/>
                <a:gd name="T8" fmla="*/ 0 w 893"/>
                <a:gd name="T9" fmla="*/ 3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3" h="122">
                  <a:moveTo>
                    <a:pt x="0" y="31"/>
                  </a:moveTo>
                  <a:lnTo>
                    <a:pt x="196" y="122"/>
                  </a:lnTo>
                  <a:lnTo>
                    <a:pt x="893" y="122"/>
                  </a:lnTo>
                  <a:lnTo>
                    <a:pt x="707" y="0"/>
                  </a:lnTo>
                  <a:lnTo>
                    <a:pt x="0" y="3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>
              <a:spLocks/>
            </p:cNvSpPr>
            <p:nvPr/>
          </p:nvSpPr>
          <p:spPr bwMode="auto">
            <a:xfrm>
              <a:off x="3033713" y="4059238"/>
              <a:ext cx="1114425" cy="28575"/>
            </a:xfrm>
            <a:custGeom>
              <a:avLst/>
              <a:gdLst>
                <a:gd name="T0" fmla="*/ 702 w 702"/>
                <a:gd name="T1" fmla="*/ 0 h 18"/>
                <a:gd name="T2" fmla="*/ 0 w 702"/>
                <a:gd name="T3" fmla="*/ 4 h 18"/>
                <a:gd name="T4" fmla="*/ 2 w 702"/>
                <a:gd name="T5" fmla="*/ 18 h 18"/>
                <a:gd name="T6" fmla="*/ 702 w 702"/>
                <a:gd name="T7" fmla="*/ 18 h 18"/>
                <a:gd name="T8" fmla="*/ 702 w 70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2" h="18">
                  <a:moveTo>
                    <a:pt x="702" y="0"/>
                  </a:moveTo>
                  <a:lnTo>
                    <a:pt x="0" y="4"/>
                  </a:lnTo>
                  <a:lnTo>
                    <a:pt x="2" y="18"/>
                  </a:lnTo>
                  <a:lnTo>
                    <a:pt x="702" y="18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>
              <a:spLocks/>
            </p:cNvSpPr>
            <p:nvPr/>
          </p:nvSpPr>
          <p:spPr bwMode="auto">
            <a:xfrm>
              <a:off x="3033713" y="4059238"/>
              <a:ext cx="1114425" cy="28575"/>
            </a:xfrm>
            <a:custGeom>
              <a:avLst/>
              <a:gdLst>
                <a:gd name="T0" fmla="*/ 702 w 702"/>
                <a:gd name="T1" fmla="*/ 0 h 18"/>
                <a:gd name="T2" fmla="*/ 0 w 702"/>
                <a:gd name="T3" fmla="*/ 4 h 18"/>
                <a:gd name="T4" fmla="*/ 2 w 702"/>
                <a:gd name="T5" fmla="*/ 18 h 18"/>
                <a:gd name="T6" fmla="*/ 702 w 702"/>
                <a:gd name="T7" fmla="*/ 18 h 18"/>
                <a:gd name="T8" fmla="*/ 702 w 70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2" h="18">
                  <a:moveTo>
                    <a:pt x="702" y="0"/>
                  </a:moveTo>
                  <a:lnTo>
                    <a:pt x="0" y="4"/>
                  </a:lnTo>
                  <a:lnTo>
                    <a:pt x="2" y="18"/>
                  </a:lnTo>
                  <a:lnTo>
                    <a:pt x="702" y="18"/>
                  </a:lnTo>
                  <a:lnTo>
                    <a:pt x="70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>
              <a:spLocks/>
            </p:cNvSpPr>
            <p:nvPr/>
          </p:nvSpPr>
          <p:spPr bwMode="auto">
            <a:xfrm>
              <a:off x="3036888" y="4087813"/>
              <a:ext cx="1130300" cy="481012"/>
            </a:xfrm>
            <a:custGeom>
              <a:avLst/>
              <a:gdLst>
                <a:gd name="T0" fmla="*/ 0 w 712"/>
                <a:gd name="T1" fmla="*/ 0 h 303"/>
                <a:gd name="T2" fmla="*/ 33 w 712"/>
                <a:gd name="T3" fmla="*/ 303 h 303"/>
                <a:gd name="T4" fmla="*/ 712 w 712"/>
                <a:gd name="T5" fmla="*/ 292 h 303"/>
                <a:gd name="T6" fmla="*/ 700 w 712"/>
                <a:gd name="T7" fmla="*/ 0 h 303"/>
                <a:gd name="T8" fmla="*/ 0 w 712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2" h="303">
                  <a:moveTo>
                    <a:pt x="0" y="0"/>
                  </a:moveTo>
                  <a:lnTo>
                    <a:pt x="33" y="303"/>
                  </a:lnTo>
                  <a:lnTo>
                    <a:pt x="712" y="292"/>
                  </a:lnTo>
                  <a:lnTo>
                    <a:pt x="7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4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>
              <a:spLocks/>
            </p:cNvSpPr>
            <p:nvPr/>
          </p:nvSpPr>
          <p:spPr bwMode="auto">
            <a:xfrm>
              <a:off x="3036888" y="4087813"/>
              <a:ext cx="1130300" cy="481012"/>
            </a:xfrm>
            <a:custGeom>
              <a:avLst/>
              <a:gdLst>
                <a:gd name="T0" fmla="*/ 0 w 712"/>
                <a:gd name="T1" fmla="*/ 0 h 303"/>
                <a:gd name="T2" fmla="*/ 33 w 712"/>
                <a:gd name="T3" fmla="*/ 303 h 303"/>
                <a:gd name="T4" fmla="*/ 712 w 712"/>
                <a:gd name="T5" fmla="*/ 292 h 303"/>
                <a:gd name="T6" fmla="*/ 700 w 712"/>
                <a:gd name="T7" fmla="*/ 0 h 303"/>
                <a:gd name="T8" fmla="*/ 0 w 712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2" h="303">
                  <a:moveTo>
                    <a:pt x="0" y="0"/>
                  </a:moveTo>
                  <a:lnTo>
                    <a:pt x="33" y="303"/>
                  </a:lnTo>
                  <a:lnTo>
                    <a:pt x="712" y="292"/>
                  </a:lnTo>
                  <a:lnTo>
                    <a:pt x="70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>
              <a:spLocks/>
            </p:cNvSpPr>
            <p:nvPr/>
          </p:nvSpPr>
          <p:spPr bwMode="auto">
            <a:xfrm>
              <a:off x="3014663" y="3895725"/>
              <a:ext cx="1125538" cy="47625"/>
            </a:xfrm>
            <a:custGeom>
              <a:avLst/>
              <a:gdLst>
                <a:gd name="T0" fmla="*/ 709 w 709"/>
                <a:gd name="T1" fmla="*/ 0 h 30"/>
                <a:gd name="T2" fmla="*/ 0 w 709"/>
                <a:gd name="T3" fmla="*/ 5 h 30"/>
                <a:gd name="T4" fmla="*/ 3 w 709"/>
                <a:gd name="T5" fmla="*/ 30 h 30"/>
                <a:gd name="T6" fmla="*/ 709 w 709"/>
                <a:gd name="T7" fmla="*/ 28 h 30"/>
                <a:gd name="T8" fmla="*/ 709 w 709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9" h="30">
                  <a:moveTo>
                    <a:pt x="709" y="0"/>
                  </a:moveTo>
                  <a:lnTo>
                    <a:pt x="0" y="5"/>
                  </a:lnTo>
                  <a:lnTo>
                    <a:pt x="3" y="30"/>
                  </a:lnTo>
                  <a:lnTo>
                    <a:pt x="709" y="28"/>
                  </a:lnTo>
                  <a:lnTo>
                    <a:pt x="709" y="0"/>
                  </a:lnTo>
                  <a:close/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>
              <a:spLocks/>
            </p:cNvSpPr>
            <p:nvPr/>
          </p:nvSpPr>
          <p:spPr bwMode="auto">
            <a:xfrm>
              <a:off x="3014663" y="3895725"/>
              <a:ext cx="1125538" cy="47625"/>
            </a:xfrm>
            <a:custGeom>
              <a:avLst/>
              <a:gdLst>
                <a:gd name="T0" fmla="*/ 709 w 709"/>
                <a:gd name="T1" fmla="*/ 0 h 30"/>
                <a:gd name="T2" fmla="*/ 0 w 709"/>
                <a:gd name="T3" fmla="*/ 5 h 30"/>
                <a:gd name="T4" fmla="*/ 3 w 709"/>
                <a:gd name="T5" fmla="*/ 30 h 30"/>
                <a:gd name="T6" fmla="*/ 709 w 709"/>
                <a:gd name="T7" fmla="*/ 28 h 30"/>
                <a:gd name="T8" fmla="*/ 709 w 709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9" h="30">
                  <a:moveTo>
                    <a:pt x="709" y="0"/>
                  </a:moveTo>
                  <a:lnTo>
                    <a:pt x="0" y="5"/>
                  </a:lnTo>
                  <a:lnTo>
                    <a:pt x="3" y="30"/>
                  </a:lnTo>
                  <a:lnTo>
                    <a:pt x="709" y="28"/>
                  </a:lnTo>
                  <a:lnTo>
                    <a:pt x="70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>
              <a:spLocks/>
            </p:cNvSpPr>
            <p:nvPr/>
          </p:nvSpPr>
          <p:spPr bwMode="auto">
            <a:xfrm>
              <a:off x="3019426" y="3940175"/>
              <a:ext cx="1128713" cy="125412"/>
            </a:xfrm>
            <a:custGeom>
              <a:avLst/>
              <a:gdLst>
                <a:gd name="T0" fmla="*/ 0 w 711"/>
                <a:gd name="T1" fmla="*/ 2 h 79"/>
                <a:gd name="T2" fmla="*/ 9 w 711"/>
                <a:gd name="T3" fmla="*/ 79 h 79"/>
                <a:gd name="T4" fmla="*/ 711 w 711"/>
                <a:gd name="T5" fmla="*/ 75 h 79"/>
                <a:gd name="T6" fmla="*/ 706 w 711"/>
                <a:gd name="T7" fmla="*/ 0 h 79"/>
                <a:gd name="T8" fmla="*/ 0 w 711"/>
                <a:gd name="T9" fmla="*/ 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1" h="79">
                  <a:moveTo>
                    <a:pt x="0" y="2"/>
                  </a:moveTo>
                  <a:lnTo>
                    <a:pt x="9" y="79"/>
                  </a:lnTo>
                  <a:lnTo>
                    <a:pt x="711" y="75"/>
                  </a:lnTo>
                  <a:lnTo>
                    <a:pt x="706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694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任意多边形: 形状 45"/>
            <p:cNvSpPr>
              <a:spLocks/>
            </p:cNvSpPr>
            <p:nvPr/>
          </p:nvSpPr>
          <p:spPr bwMode="auto">
            <a:xfrm>
              <a:off x="3019426" y="3940175"/>
              <a:ext cx="1128713" cy="125412"/>
            </a:xfrm>
            <a:custGeom>
              <a:avLst/>
              <a:gdLst>
                <a:gd name="T0" fmla="*/ 0 w 711"/>
                <a:gd name="T1" fmla="*/ 2 h 79"/>
                <a:gd name="T2" fmla="*/ 9 w 711"/>
                <a:gd name="T3" fmla="*/ 79 h 79"/>
                <a:gd name="T4" fmla="*/ 711 w 711"/>
                <a:gd name="T5" fmla="*/ 75 h 79"/>
                <a:gd name="T6" fmla="*/ 706 w 711"/>
                <a:gd name="T7" fmla="*/ 0 h 79"/>
                <a:gd name="T8" fmla="*/ 0 w 711"/>
                <a:gd name="T9" fmla="*/ 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1" h="79">
                  <a:moveTo>
                    <a:pt x="0" y="2"/>
                  </a:moveTo>
                  <a:lnTo>
                    <a:pt x="9" y="79"/>
                  </a:lnTo>
                  <a:lnTo>
                    <a:pt x="711" y="75"/>
                  </a:lnTo>
                  <a:lnTo>
                    <a:pt x="706" y="0"/>
                  </a:lnTo>
                  <a:lnTo>
                    <a:pt x="0" y="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>
              <a:spLocks/>
            </p:cNvSpPr>
            <p:nvPr/>
          </p:nvSpPr>
          <p:spPr bwMode="auto">
            <a:xfrm>
              <a:off x="2541588" y="3081338"/>
              <a:ext cx="2039938" cy="906462"/>
            </a:xfrm>
            <a:custGeom>
              <a:avLst/>
              <a:gdLst>
                <a:gd name="T0" fmla="*/ 510 w 551"/>
                <a:gd name="T1" fmla="*/ 90 h 245"/>
                <a:gd name="T2" fmla="*/ 454 w 551"/>
                <a:gd name="T3" fmla="*/ 42 h 245"/>
                <a:gd name="T4" fmla="*/ 327 w 551"/>
                <a:gd name="T5" fmla="*/ 0 h 245"/>
                <a:gd name="T6" fmla="*/ 163 w 551"/>
                <a:gd name="T7" fmla="*/ 9 h 245"/>
                <a:gd name="T8" fmla="*/ 79 w 551"/>
                <a:gd name="T9" fmla="*/ 37 h 245"/>
                <a:gd name="T10" fmla="*/ 18 w 551"/>
                <a:gd name="T11" fmla="*/ 99 h 245"/>
                <a:gd name="T12" fmla="*/ 0 w 551"/>
                <a:gd name="T13" fmla="*/ 217 h 245"/>
                <a:gd name="T14" fmla="*/ 110 w 551"/>
                <a:gd name="T15" fmla="*/ 245 h 245"/>
                <a:gd name="T16" fmla="*/ 120 w 551"/>
                <a:gd name="T17" fmla="*/ 151 h 245"/>
                <a:gd name="T18" fmla="*/ 128 w 551"/>
                <a:gd name="T19" fmla="*/ 222 h 245"/>
                <a:gd name="T20" fmla="*/ 432 w 551"/>
                <a:gd name="T21" fmla="*/ 220 h 245"/>
                <a:gd name="T22" fmla="*/ 428 w 551"/>
                <a:gd name="T23" fmla="*/ 134 h 245"/>
                <a:gd name="T24" fmla="*/ 464 w 551"/>
                <a:gd name="T25" fmla="*/ 220 h 245"/>
                <a:gd name="T26" fmla="*/ 551 w 551"/>
                <a:gd name="T27" fmla="*/ 165 h 245"/>
                <a:gd name="T28" fmla="*/ 510 w 551"/>
                <a:gd name="T29" fmla="*/ 9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51" h="245">
                  <a:moveTo>
                    <a:pt x="510" y="90"/>
                  </a:moveTo>
                  <a:cubicBezTo>
                    <a:pt x="488" y="57"/>
                    <a:pt x="454" y="42"/>
                    <a:pt x="454" y="42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163" y="9"/>
                    <a:pt x="163" y="9"/>
                    <a:pt x="163" y="9"/>
                  </a:cubicBezTo>
                  <a:cubicBezTo>
                    <a:pt x="163" y="9"/>
                    <a:pt x="133" y="16"/>
                    <a:pt x="79" y="37"/>
                  </a:cubicBezTo>
                  <a:cubicBezTo>
                    <a:pt x="25" y="57"/>
                    <a:pt x="18" y="99"/>
                    <a:pt x="18" y="99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110" y="245"/>
                    <a:pt x="110" y="245"/>
                    <a:pt x="110" y="245"/>
                  </a:cubicBezTo>
                  <a:cubicBezTo>
                    <a:pt x="120" y="151"/>
                    <a:pt x="120" y="151"/>
                    <a:pt x="120" y="151"/>
                  </a:cubicBezTo>
                  <a:cubicBezTo>
                    <a:pt x="128" y="222"/>
                    <a:pt x="128" y="222"/>
                    <a:pt x="128" y="222"/>
                  </a:cubicBezTo>
                  <a:cubicBezTo>
                    <a:pt x="432" y="220"/>
                    <a:pt x="432" y="220"/>
                    <a:pt x="432" y="220"/>
                  </a:cubicBezTo>
                  <a:cubicBezTo>
                    <a:pt x="428" y="134"/>
                    <a:pt x="428" y="134"/>
                    <a:pt x="428" y="134"/>
                  </a:cubicBezTo>
                  <a:cubicBezTo>
                    <a:pt x="464" y="220"/>
                    <a:pt x="464" y="220"/>
                    <a:pt x="464" y="220"/>
                  </a:cubicBezTo>
                  <a:cubicBezTo>
                    <a:pt x="551" y="165"/>
                    <a:pt x="551" y="165"/>
                    <a:pt x="551" y="165"/>
                  </a:cubicBezTo>
                  <a:cubicBezTo>
                    <a:pt x="551" y="165"/>
                    <a:pt x="532" y="122"/>
                    <a:pt x="510" y="90"/>
                  </a:cubicBezTo>
                </a:path>
              </a:pathLst>
            </a:custGeom>
            <a:solidFill>
              <a:srgbClr val="694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任意多边形: 形状 47"/>
            <p:cNvSpPr>
              <a:spLocks/>
            </p:cNvSpPr>
            <p:nvPr/>
          </p:nvSpPr>
          <p:spPr bwMode="auto">
            <a:xfrm>
              <a:off x="3144838" y="2697163"/>
              <a:ext cx="692150" cy="647700"/>
            </a:xfrm>
            <a:custGeom>
              <a:avLst/>
              <a:gdLst>
                <a:gd name="T0" fmla="*/ 110 w 187"/>
                <a:gd name="T1" fmla="*/ 0 h 175"/>
                <a:gd name="T2" fmla="*/ 110 w 187"/>
                <a:gd name="T3" fmla="*/ 56 h 175"/>
                <a:gd name="T4" fmla="*/ 136 w 187"/>
                <a:gd name="T5" fmla="*/ 94 h 175"/>
                <a:gd name="T6" fmla="*/ 187 w 187"/>
                <a:gd name="T7" fmla="*/ 113 h 175"/>
                <a:gd name="T8" fmla="*/ 0 w 187"/>
                <a:gd name="T9" fmla="*/ 113 h 175"/>
                <a:gd name="T10" fmla="*/ 31 w 187"/>
                <a:gd name="T11" fmla="*/ 98 h 175"/>
                <a:gd name="T12" fmla="*/ 54 w 187"/>
                <a:gd name="T13" fmla="*/ 61 h 175"/>
                <a:gd name="T14" fmla="*/ 54 w 187"/>
                <a:gd name="T15" fmla="*/ 11 h 175"/>
                <a:gd name="T16" fmla="*/ 110 w 187"/>
                <a:gd name="T1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175">
                  <a:moveTo>
                    <a:pt x="110" y="0"/>
                  </a:moveTo>
                  <a:cubicBezTo>
                    <a:pt x="110" y="56"/>
                    <a:pt x="110" y="56"/>
                    <a:pt x="110" y="56"/>
                  </a:cubicBezTo>
                  <a:cubicBezTo>
                    <a:pt x="110" y="73"/>
                    <a:pt x="120" y="88"/>
                    <a:pt x="136" y="94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02" y="175"/>
                    <a:pt x="0" y="113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45" y="91"/>
                    <a:pt x="54" y="77"/>
                    <a:pt x="54" y="61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110" y="0"/>
                    <a:pt x="110" y="0"/>
                    <a:pt x="110" y="0"/>
                  </a:cubicBezTo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>
              <a:spLocks/>
            </p:cNvSpPr>
            <p:nvPr/>
          </p:nvSpPr>
          <p:spPr bwMode="auto">
            <a:xfrm>
              <a:off x="3211513" y="2208213"/>
              <a:ext cx="503238" cy="633412"/>
            </a:xfrm>
            <a:custGeom>
              <a:avLst/>
              <a:gdLst>
                <a:gd name="T0" fmla="*/ 0 w 136"/>
                <a:gd name="T1" fmla="*/ 0 h 171"/>
                <a:gd name="T2" fmla="*/ 11 w 136"/>
                <a:gd name="T3" fmla="*/ 132 h 171"/>
                <a:gd name="T4" fmla="*/ 54 w 136"/>
                <a:gd name="T5" fmla="*/ 164 h 171"/>
                <a:gd name="T6" fmla="*/ 127 w 136"/>
                <a:gd name="T7" fmla="*/ 116 h 171"/>
                <a:gd name="T8" fmla="*/ 124 w 136"/>
                <a:gd name="T9" fmla="*/ 4 h 171"/>
                <a:gd name="T10" fmla="*/ 0 w 136"/>
                <a:gd name="T1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" h="171">
                  <a:moveTo>
                    <a:pt x="0" y="0"/>
                  </a:moveTo>
                  <a:cubicBezTo>
                    <a:pt x="11" y="132"/>
                    <a:pt x="11" y="132"/>
                    <a:pt x="11" y="132"/>
                  </a:cubicBezTo>
                  <a:cubicBezTo>
                    <a:pt x="11" y="132"/>
                    <a:pt x="17" y="156"/>
                    <a:pt x="54" y="164"/>
                  </a:cubicBezTo>
                  <a:cubicBezTo>
                    <a:pt x="92" y="171"/>
                    <a:pt x="119" y="155"/>
                    <a:pt x="127" y="116"/>
                  </a:cubicBezTo>
                  <a:cubicBezTo>
                    <a:pt x="136" y="77"/>
                    <a:pt x="124" y="4"/>
                    <a:pt x="124" y="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A8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>
              <a:spLocks/>
            </p:cNvSpPr>
            <p:nvPr/>
          </p:nvSpPr>
          <p:spPr bwMode="auto">
            <a:xfrm>
              <a:off x="3133726" y="2411413"/>
              <a:ext cx="111125" cy="169862"/>
            </a:xfrm>
            <a:custGeom>
              <a:avLst/>
              <a:gdLst>
                <a:gd name="T0" fmla="*/ 29 w 30"/>
                <a:gd name="T1" fmla="*/ 18 h 46"/>
                <a:gd name="T2" fmla="*/ 12 w 30"/>
                <a:gd name="T3" fmla="*/ 6 h 46"/>
                <a:gd name="T4" fmla="*/ 30 w 30"/>
                <a:gd name="T5" fmla="*/ 46 h 46"/>
                <a:gd name="T6" fmla="*/ 29 w 30"/>
                <a:gd name="T7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46">
                  <a:moveTo>
                    <a:pt x="29" y="18"/>
                  </a:moveTo>
                  <a:cubicBezTo>
                    <a:pt x="29" y="18"/>
                    <a:pt x="24" y="0"/>
                    <a:pt x="12" y="6"/>
                  </a:cubicBezTo>
                  <a:cubicBezTo>
                    <a:pt x="0" y="12"/>
                    <a:pt x="2" y="45"/>
                    <a:pt x="30" y="46"/>
                  </a:cubicBezTo>
                  <a:cubicBezTo>
                    <a:pt x="29" y="18"/>
                    <a:pt x="29" y="18"/>
                    <a:pt x="29" y="18"/>
                  </a:cubicBezTo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>
              <a:spLocks/>
            </p:cNvSpPr>
            <p:nvPr/>
          </p:nvSpPr>
          <p:spPr bwMode="auto">
            <a:xfrm>
              <a:off x="3684588" y="2405063"/>
              <a:ext cx="96838" cy="153987"/>
            </a:xfrm>
            <a:custGeom>
              <a:avLst/>
              <a:gdLst>
                <a:gd name="T0" fmla="*/ 2 w 26"/>
                <a:gd name="T1" fmla="*/ 12 h 42"/>
                <a:gd name="T2" fmla="*/ 13 w 26"/>
                <a:gd name="T3" fmla="*/ 4 h 42"/>
                <a:gd name="T4" fmla="*/ 2 w 26"/>
                <a:gd name="T5" fmla="*/ 42 h 42"/>
                <a:gd name="T6" fmla="*/ 2 w 26"/>
                <a:gd name="T7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42">
                  <a:moveTo>
                    <a:pt x="2" y="12"/>
                  </a:moveTo>
                  <a:cubicBezTo>
                    <a:pt x="2" y="12"/>
                    <a:pt x="0" y="0"/>
                    <a:pt x="13" y="4"/>
                  </a:cubicBezTo>
                  <a:cubicBezTo>
                    <a:pt x="26" y="8"/>
                    <a:pt x="21" y="37"/>
                    <a:pt x="2" y="42"/>
                  </a:cubicBezTo>
                  <a:lnTo>
                    <a:pt x="2" y="12"/>
                  </a:lnTo>
                  <a:close/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>
              <a:spLocks/>
            </p:cNvSpPr>
            <p:nvPr/>
          </p:nvSpPr>
          <p:spPr bwMode="auto">
            <a:xfrm>
              <a:off x="3211513" y="2200275"/>
              <a:ext cx="66675" cy="233362"/>
            </a:xfrm>
            <a:custGeom>
              <a:avLst/>
              <a:gdLst>
                <a:gd name="T0" fmla="*/ 0 w 18"/>
                <a:gd name="T1" fmla="*/ 0 h 63"/>
                <a:gd name="T2" fmla="*/ 17 w 18"/>
                <a:gd name="T3" fmla="*/ 27 h 63"/>
                <a:gd name="T4" fmla="*/ 5 w 18"/>
                <a:gd name="T5" fmla="*/ 63 h 63"/>
                <a:gd name="T6" fmla="*/ 0 w 18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63">
                  <a:moveTo>
                    <a:pt x="0" y="0"/>
                  </a:moveTo>
                  <a:cubicBezTo>
                    <a:pt x="0" y="0"/>
                    <a:pt x="16" y="5"/>
                    <a:pt x="17" y="27"/>
                  </a:cubicBezTo>
                  <a:cubicBezTo>
                    <a:pt x="18" y="49"/>
                    <a:pt x="5" y="63"/>
                    <a:pt x="5" y="6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>
              <a:spLocks/>
            </p:cNvSpPr>
            <p:nvPr/>
          </p:nvSpPr>
          <p:spPr bwMode="auto">
            <a:xfrm>
              <a:off x="3208338" y="2200275"/>
              <a:ext cx="503238" cy="141287"/>
            </a:xfrm>
            <a:custGeom>
              <a:avLst/>
              <a:gdLst>
                <a:gd name="T0" fmla="*/ 1 w 136"/>
                <a:gd name="T1" fmla="*/ 0 h 38"/>
                <a:gd name="T2" fmla="*/ 66 w 136"/>
                <a:gd name="T3" fmla="*/ 34 h 38"/>
                <a:gd name="T4" fmla="*/ 136 w 136"/>
                <a:gd name="T5" fmla="*/ 5 h 38"/>
                <a:gd name="T6" fmla="*/ 0 w 136"/>
                <a:gd name="T7" fmla="*/ 0 h 38"/>
                <a:gd name="T8" fmla="*/ 1 w 136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38">
                  <a:moveTo>
                    <a:pt x="1" y="0"/>
                  </a:moveTo>
                  <a:cubicBezTo>
                    <a:pt x="1" y="0"/>
                    <a:pt x="26" y="31"/>
                    <a:pt x="66" y="34"/>
                  </a:cubicBezTo>
                  <a:cubicBezTo>
                    <a:pt x="107" y="38"/>
                    <a:pt x="136" y="5"/>
                    <a:pt x="136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>
              <a:spLocks/>
            </p:cNvSpPr>
            <p:nvPr/>
          </p:nvSpPr>
          <p:spPr bwMode="auto">
            <a:xfrm>
              <a:off x="3219451" y="2208213"/>
              <a:ext cx="269875" cy="158750"/>
            </a:xfrm>
            <a:custGeom>
              <a:avLst/>
              <a:gdLst>
                <a:gd name="T0" fmla="*/ 0 w 73"/>
                <a:gd name="T1" fmla="*/ 0 h 43"/>
                <a:gd name="T2" fmla="*/ 24 w 73"/>
                <a:gd name="T3" fmla="*/ 21 h 43"/>
                <a:gd name="T4" fmla="*/ 73 w 73"/>
                <a:gd name="T5" fmla="*/ 43 h 43"/>
                <a:gd name="T6" fmla="*/ 0 w 73"/>
                <a:gd name="T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43">
                  <a:moveTo>
                    <a:pt x="0" y="0"/>
                  </a:moveTo>
                  <a:cubicBezTo>
                    <a:pt x="0" y="0"/>
                    <a:pt x="10" y="11"/>
                    <a:pt x="24" y="21"/>
                  </a:cubicBezTo>
                  <a:cubicBezTo>
                    <a:pt x="38" y="32"/>
                    <a:pt x="57" y="43"/>
                    <a:pt x="73" y="43"/>
                  </a:cubicBezTo>
                  <a:cubicBezTo>
                    <a:pt x="73" y="43"/>
                    <a:pt x="25" y="25"/>
                    <a:pt x="0" y="0"/>
                  </a:cubicBezTo>
                </a:path>
              </a:pathLst>
            </a:cu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>
              <a:spLocks/>
            </p:cNvSpPr>
            <p:nvPr/>
          </p:nvSpPr>
          <p:spPr bwMode="auto">
            <a:xfrm>
              <a:off x="3648076" y="2227263"/>
              <a:ext cx="52388" cy="203200"/>
            </a:xfrm>
            <a:custGeom>
              <a:avLst/>
              <a:gdLst>
                <a:gd name="T0" fmla="*/ 9 w 14"/>
                <a:gd name="T1" fmla="*/ 0 h 55"/>
                <a:gd name="T2" fmla="*/ 12 w 14"/>
                <a:gd name="T3" fmla="*/ 55 h 55"/>
                <a:gd name="T4" fmla="*/ 14 w 14"/>
                <a:gd name="T5" fmla="*/ 0 h 55"/>
                <a:gd name="T6" fmla="*/ 9 w 14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55">
                  <a:moveTo>
                    <a:pt x="9" y="0"/>
                  </a:moveTo>
                  <a:cubicBezTo>
                    <a:pt x="9" y="0"/>
                    <a:pt x="0" y="37"/>
                    <a:pt x="12" y="55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任意多边形: 形状 55"/>
            <p:cNvSpPr>
              <a:spLocks/>
            </p:cNvSpPr>
            <p:nvPr/>
          </p:nvSpPr>
          <p:spPr bwMode="auto">
            <a:xfrm>
              <a:off x="3422651" y="2411413"/>
              <a:ext cx="47625" cy="363537"/>
            </a:xfrm>
            <a:custGeom>
              <a:avLst/>
              <a:gdLst>
                <a:gd name="T0" fmla="*/ 0 w 13"/>
                <a:gd name="T1" fmla="*/ 70 h 98"/>
                <a:gd name="T2" fmla="*/ 1 w 13"/>
                <a:gd name="T3" fmla="*/ 72 h 98"/>
                <a:gd name="T4" fmla="*/ 7 w 13"/>
                <a:gd name="T5" fmla="*/ 87 h 98"/>
                <a:gd name="T6" fmla="*/ 12 w 13"/>
                <a:gd name="T7" fmla="*/ 98 h 98"/>
                <a:gd name="T8" fmla="*/ 13 w 13"/>
                <a:gd name="T9" fmla="*/ 98 h 98"/>
                <a:gd name="T10" fmla="*/ 13 w 13"/>
                <a:gd name="T11" fmla="*/ 97 h 98"/>
                <a:gd name="T12" fmla="*/ 13 w 13"/>
                <a:gd name="T13" fmla="*/ 1 h 98"/>
                <a:gd name="T14" fmla="*/ 12 w 13"/>
                <a:gd name="T15" fmla="*/ 0 h 98"/>
                <a:gd name="T16" fmla="*/ 11 w 13"/>
                <a:gd name="T17" fmla="*/ 1 h 98"/>
                <a:gd name="T18" fmla="*/ 11 w 13"/>
                <a:gd name="T19" fmla="*/ 97 h 98"/>
                <a:gd name="T20" fmla="*/ 12 w 13"/>
                <a:gd name="T21" fmla="*/ 97 h 98"/>
                <a:gd name="T22" fmla="*/ 13 w 13"/>
                <a:gd name="T23" fmla="*/ 97 h 98"/>
                <a:gd name="T24" fmla="*/ 8 w 13"/>
                <a:gd name="T25" fmla="*/ 84 h 98"/>
                <a:gd name="T26" fmla="*/ 4 w 13"/>
                <a:gd name="T27" fmla="*/ 74 h 98"/>
                <a:gd name="T28" fmla="*/ 3 w 13"/>
                <a:gd name="T29" fmla="*/ 71 h 98"/>
                <a:gd name="T30" fmla="*/ 2 w 13"/>
                <a:gd name="T31" fmla="*/ 70 h 98"/>
                <a:gd name="T32" fmla="*/ 1 w 13"/>
                <a:gd name="T33" fmla="*/ 69 h 98"/>
                <a:gd name="T34" fmla="*/ 0 w 13"/>
                <a:gd name="T35" fmla="*/ 7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" h="98">
                  <a:moveTo>
                    <a:pt x="0" y="70"/>
                  </a:moveTo>
                  <a:cubicBezTo>
                    <a:pt x="0" y="70"/>
                    <a:pt x="1" y="71"/>
                    <a:pt x="1" y="72"/>
                  </a:cubicBezTo>
                  <a:cubicBezTo>
                    <a:pt x="2" y="75"/>
                    <a:pt x="5" y="81"/>
                    <a:pt x="7" y="87"/>
                  </a:cubicBezTo>
                  <a:cubicBezTo>
                    <a:pt x="9" y="93"/>
                    <a:pt x="12" y="98"/>
                    <a:pt x="12" y="98"/>
                  </a:cubicBezTo>
                  <a:cubicBezTo>
                    <a:pt x="12" y="98"/>
                    <a:pt x="12" y="98"/>
                    <a:pt x="13" y="98"/>
                  </a:cubicBezTo>
                  <a:cubicBezTo>
                    <a:pt x="13" y="98"/>
                    <a:pt x="13" y="98"/>
                    <a:pt x="13" y="9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0"/>
                    <a:pt x="12" y="0"/>
                  </a:cubicBezTo>
                  <a:cubicBezTo>
                    <a:pt x="12" y="0"/>
                    <a:pt x="11" y="1"/>
                    <a:pt x="11" y="1"/>
                  </a:cubicBezTo>
                  <a:cubicBezTo>
                    <a:pt x="11" y="97"/>
                    <a:pt x="11" y="97"/>
                    <a:pt x="11" y="97"/>
                  </a:cubicBezTo>
                  <a:cubicBezTo>
                    <a:pt x="12" y="97"/>
                    <a:pt x="12" y="97"/>
                    <a:pt x="12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7"/>
                    <a:pt x="11" y="90"/>
                    <a:pt x="8" y="84"/>
                  </a:cubicBezTo>
                  <a:cubicBezTo>
                    <a:pt x="7" y="80"/>
                    <a:pt x="5" y="77"/>
                    <a:pt x="4" y="74"/>
                  </a:cubicBezTo>
                  <a:cubicBezTo>
                    <a:pt x="4" y="73"/>
                    <a:pt x="3" y="72"/>
                    <a:pt x="3" y="71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2" y="69"/>
                    <a:pt x="1" y="69"/>
                    <a:pt x="1" y="69"/>
                  </a:cubicBezTo>
                  <a:cubicBezTo>
                    <a:pt x="0" y="69"/>
                    <a:pt x="0" y="70"/>
                    <a:pt x="0" y="70"/>
                  </a:cubicBezTo>
                </a:path>
              </a:pathLst>
            </a:custGeom>
            <a:solidFill>
              <a:srgbClr val="D92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任意多边形: 形状 56"/>
            <p:cNvSpPr>
              <a:spLocks/>
            </p:cNvSpPr>
            <p:nvPr/>
          </p:nvSpPr>
          <p:spPr bwMode="auto">
            <a:xfrm>
              <a:off x="3328988" y="2489200"/>
              <a:ext cx="85725" cy="85725"/>
            </a:xfrm>
            <a:custGeom>
              <a:avLst/>
              <a:gdLst>
                <a:gd name="T0" fmla="*/ 22 w 23"/>
                <a:gd name="T1" fmla="*/ 11 h 23"/>
                <a:gd name="T2" fmla="*/ 21 w 23"/>
                <a:gd name="T3" fmla="*/ 11 h 23"/>
                <a:gd name="T4" fmla="*/ 11 w 23"/>
                <a:gd name="T5" fmla="*/ 21 h 23"/>
                <a:gd name="T6" fmla="*/ 2 w 23"/>
                <a:gd name="T7" fmla="*/ 11 h 23"/>
                <a:gd name="T8" fmla="*/ 11 w 23"/>
                <a:gd name="T9" fmla="*/ 2 h 23"/>
                <a:gd name="T10" fmla="*/ 21 w 23"/>
                <a:gd name="T11" fmla="*/ 11 h 23"/>
                <a:gd name="T12" fmla="*/ 22 w 23"/>
                <a:gd name="T13" fmla="*/ 11 h 23"/>
                <a:gd name="T14" fmla="*/ 23 w 23"/>
                <a:gd name="T15" fmla="*/ 11 h 23"/>
                <a:gd name="T16" fmla="*/ 11 w 23"/>
                <a:gd name="T17" fmla="*/ 0 h 23"/>
                <a:gd name="T18" fmla="*/ 0 w 23"/>
                <a:gd name="T19" fmla="*/ 11 h 23"/>
                <a:gd name="T20" fmla="*/ 11 w 23"/>
                <a:gd name="T21" fmla="*/ 23 h 23"/>
                <a:gd name="T22" fmla="*/ 23 w 23"/>
                <a:gd name="T23" fmla="*/ 11 h 23"/>
                <a:gd name="T24" fmla="*/ 22 w 23"/>
                <a:gd name="T2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23">
                  <a:moveTo>
                    <a:pt x="22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6"/>
                    <a:pt x="17" y="21"/>
                    <a:pt x="11" y="21"/>
                  </a:cubicBezTo>
                  <a:cubicBezTo>
                    <a:pt x="6" y="21"/>
                    <a:pt x="2" y="16"/>
                    <a:pt x="2" y="11"/>
                  </a:cubicBezTo>
                  <a:cubicBezTo>
                    <a:pt x="2" y="6"/>
                    <a:pt x="6" y="2"/>
                    <a:pt x="11" y="2"/>
                  </a:cubicBezTo>
                  <a:cubicBezTo>
                    <a:pt x="17" y="2"/>
                    <a:pt x="21" y="6"/>
                    <a:pt x="21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8" y="23"/>
                    <a:pt x="23" y="18"/>
                    <a:pt x="23" y="11"/>
                  </a:cubicBezTo>
                  <a:cubicBezTo>
                    <a:pt x="22" y="11"/>
                    <a:pt x="22" y="11"/>
                    <a:pt x="22" y="11"/>
                  </a:cubicBezTo>
                </a:path>
              </a:pathLst>
            </a:custGeom>
            <a:solidFill>
              <a:srgbClr val="502E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任意多边形: 形状 57"/>
            <p:cNvSpPr>
              <a:spLocks/>
            </p:cNvSpPr>
            <p:nvPr/>
          </p:nvSpPr>
          <p:spPr bwMode="auto">
            <a:xfrm>
              <a:off x="3392488" y="2503488"/>
              <a:ext cx="11113" cy="19050"/>
            </a:xfrm>
            <a:custGeom>
              <a:avLst/>
              <a:gdLst>
                <a:gd name="T0" fmla="*/ 0 w 3"/>
                <a:gd name="T1" fmla="*/ 0 h 5"/>
                <a:gd name="T2" fmla="*/ 2 w 3"/>
                <a:gd name="T3" fmla="*/ 5 h 5"/>
                <a:gd name="T4" fmla="*/ 3 w 3"/>
                <a:gd name="T5" fmla="*/ 3 h 5"/>
                <a:gd name="T6" fmla="*/ 0 w 3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1" y="2"/>
                    <a:pt x="1" y="3"/>
                    <a:pt x="2" y="5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2"/>
                    <a:pt x="2" y="1"/>
                    <a:pt x="0" y="0"/>
                  </a:cubicBezTo>
                </a:path>
              </a:pathLst>
            </a:custGeom>
            <a:solidFill>
              <a:srgbClr val="FFDC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任意多边形: 形状 58"/>
            <p:cNvSpPr>
              <a:spLocks/>
            </p:cNvSpPr>
            <p:nvPr/>
          </p:nvSpPr>
          <p:spPr bwMode="auto">
            <a:xfrm>
              <a:off x="3392488" y="2497138"/>
              <a:ext cx="14288" cy="17462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2 h 5"/>
                <a:gd name="T4" fmla="*/ 3 w 4"/>
                <a:gd name="T5" fmla="*/ 5 h 5"/>
                <a:gd name="T6" fmla="*/ 4 w 4"/>
                <a:gd name="T7" fmla="*/ 4 h 5"/>
                <a:gd name="T8" fmla="*/ 0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2" y="3"/>
                    <a:pt x="2" y="4"/>
                    <a:pt x="3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3"/>
                    <a:pt x="2" y="1"/>
                    <a:pt x="0" y="0"/>
                  </a:cubicBezTo>
                </a:path>
              </a:pathLst>
            </a:custGeom>
            <a:solidFill>
              <a:srgbClr val="B9AB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任意多边形: 形状 59"/>
            <p:cNvSpPr>
              <a:spLocks/>
            </p:cNvSpPr>
            <p:nvPr/>
          </p:nvSpPr>
          <p:spPr bwMode="auto">
            <a:xfrm>
              <a:off x="3400426" y="2514600"/>
              <a:ext cx="6350" cy="30162"/>
            </a:xfrm>
            <a:custGeom>
              <a:avLst/>
              <a:gdLst>
                <a:gd name="T0" fmla="*/ 1 w 2"/>
                <a:gd name="T1" fmla="*/ 0 h 8"/>
                <a:gd name="T2" fmla="*/ 0 w 2"/>
                <a:gd name="T3" fmla="*/ 2 h 8"/>
                <a:gd name="T4" fmla="*/ 1 w 2"/>
                <a:gd name="T5" fmla="*/ 8 h 8"/>
                <a:gd name="T6" fmla="*/ 2 w 2"/>
                <a:gd name="T7" fmla="*/ 4 h 8"/>
                <a:gd name="T8" fmla="*/ 2 w 2"/>
                <a:gd name="T9" fmla="*/ 4 h 8"/>
                <a:gd name="T10" fmla="*/ 2 w 2"/>
                <a:gd name="T11" fmla="*/ 4 h 8"/>
                <a:gd name="T12" fmla="*/ 1 w 2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">
                  <a:moveTo>
                    <a:pt x="1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4"/>
                    <a:pt x="1" y="6"/>
                    <a:pt x="1" y="8"/>
                  </a:cubicBezTo>
                  <a:cubicBezTo>
                    <a:pt x="2" y="7"/>
                    <a:pt x="2" y="6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1"/>
                    <a:pt x="1" y="0"/>
                  </a:cubicBezTo>
                </a:path>
              </a:pathLst>
            </a:custGeom>
            <a:solidFill>
              <a:srgbClr val="FFB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任意多边形: 形状 60"/>
            <p:cNvSpPr>
              <a:spLocks noEditPoints="1"/>
            </p:cNvSpPr>
            <p:nvPr/>
          </p:nvSpPr>
          <p:spPr bwMode="auto">
            <a:xfrm>
              <a:off x="3403601" y="2511425"/>
              <a:ext cx="7938" cy="41275"/>
            </a:xfrm>
            <a:custGeom>
              <a:avLst/>
              <a:gdLst>
                <a:gd name="T0" fmla="*/ 1 w 2"/>
                <a:gd name="T1" fmla="*/ 5 h 11"/>
                <a:gd name="T2" fmla="*/ 1 w 2"/>
                <a:gd name="T3" fmla="*/ 5 h 11"/>
                <a:gd name="T4" fmla="*/ 0 w 2"/>
                <a:gd name="T5" fmla="*/ 9 h 11"/>
                <a:gd name="T6" fmla="*/ 0 w 2"/>
                <a:gd name="T7" fmla="*/ 11 h 11"/>
                <a:gd name="T8" fmla="*/ 2 w 2"/>
                <a:gd name="T9" fmla="*/ 6 h 11"/>
                <a:gd name="T10" fmla="*/ 1 w 2"/>
                <a:gd name="T11" fmla="*/ 5 h 11"/>
                <a:gd name="T12" fmla="*/ 1 w 2"/>
                <a:gd name="T13" fmla="*/ 0 h 11"/>
                <a:gd name="T14" fmla="*/ 1 w 2"/>
                <a:gd name="T15" fmla="*/ 0 h 11"/>
                <a:gd name="T16" fmla="*/ 1 w 2"/>
                <a:gd name="T17" fmla="*/ 0 h 11"/>
                <a:gd name="T18" fmla="*/ 0 w 2"/>
                <a:gd name="T19" fmla="*/ 1 h 11"/>
                <a:gd name="T20" fmla="*/ 1 w 2"/>
                <a:gd name="T21" fmla="*/ 5 h 11"/>
                <a:gd name="T22" fmla="*/ 1 w 2"/>
                <a:gd name="T23" fmla="*/ 5 h 11"/>
                <a:gd name="T24" fmla="*/ 1 w 2"/>
                <a:gd name="T25" fmla="*/ 5 h 11"/>
                <a:gd name="T26" fmla="*/ 2 w 2"/>
                <a:gd name="T27" fmla="*/ 4 h 11"/>
                <a:gd name="T28" fmla="*/ 1 w 2"/>
                <a:gd name="T2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" h="11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7"/>
                    <a:pt x="1" y="8"/>
                    <a:pt x="0" y="9"/>
                  </a:cubicBezTo>
                  <a:cubicBezTo>
                    <a:pt x="0" y="10"/>
                    <a:pt x="0" y="10"/>
                    <a:pt x="0" y="11"/>
                  </a:cubicBezTo>
                  <a:cubicBezTo>
                    <a:pt x="1" y="9"/>
                    <a:pt x="2" y="8"/>
                    <a:pt x="2" y="6"/>
                  </a:cubicBezTo>
                  <a:cubicBezTo>
                    <a:pt x="1" y="6"/>
                    <a:pt x="1" y="6"/>
                    <a:pt x="1" y="5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1" y="1"/>
                    <a:pt x="1" y="0"/>
                  </a:cubicBezTo>
                </a:path>
              </a:pathLst>
            </a:custGeom>
            <a:solidFill>
              <a:srgbClr val="765C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任意多边形: 形状 61"/>
            <p:cNvSpPr>
              <a:spLocks/>
            </p:cNvSpPr>
            <p:nvPr/>
          </p:nvSpPr>
          <p:spPr bwMode="auto">
            <a:xfrm>
              <a:off x="3506788" y="2492375"/>
              <a:ext cx="55563" cy="66675"/>
            </a:xfrm>
            <a:custGeom>
              <a:avLst/>
              <a:gdLst>
                <a:gd name="T0" fmla="*/ 10 w 15"/>
                <a:gd name="T1" fmla="*/ 0 h 18"/>
                <a:gd name="T2" fmla="*/ 0 w 15"/>
                <a:gd name="T3" fmla="*/ 9 h 18"/>
                <a:gd name="T4" fmla="*/ 1 w 15"/>
                <a:gd name="T5" fmla="*/ 10 h 18"/>
                <a:gd name="T6" fmla="*/ 0 w 15"/>
                <a:gd name="T7" fmla="*/ 11 h 18"/>
                <a:gd name="T8" fmla="*/ 3 w 15"/>
                <a:gd name="T9" fmla="*/ 18 h 18"/>
                <a:gd name="T10" fmla="*/ 3 w 15"/>
                <a:gd name="T11" fmla="*/ 18 h 18"/>
                <a:gd name="T12" fmla="*/ 3 w 15"/>
                <a:gd name="T13" fmla="*/ 18 h 18"/>
                <a:gd name="T14" fmla="*/ 15 w 15"/>
                <a:gd name="T15" fmla="*/ 1 h 18"/>
                <a:gd name="T16" fmla="*/ 10 w 15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8">
                  <a:moveTo>
                    <a:pt x="10" y="0"/>
                  </a:moveTo>
                  <a:cubicBezTo>
                    <a:pt x="5" y="0"/>
                    <a:pt x="0" y="4"/>
                    <a:pt x="0" y="9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1" y="11"/>
                    <a:pt x="0" y="11"/>
                    <a:pt x="0" y="11"/>
                  </a:cubicBezTo>
                  <a:cubicBezTo>
                    <a:pt x="0" y="14"/>
                    <a:pt x="1" y="16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0"/>
                    <a:pt x="12" y="0"/>
                    <a:pt x="10" y="0"/>
                  </a:cubicBezTo>
                </a:path>
              </a:pathLst>
            </a:custGeom>
            <a:solidFill>
              <a:srgbClr val="FFB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任意多边形: 形状 62"/>
            <p:cNvSpPr>
              <a:spLocks/>
            </p:cNvSpPr>
            <p:nvPr/>
          </p:nvSpPr>
          <p:spPr bwMode="auto">
            <a:xfrm>
              <a:off x="3517901" y="2497138"/>
              <a:ext cx="63500" cy="73025"/>
            </a:xfrm>
            <a:custGeom>
              <a:avLst/>
              <a:gdLst>
                <a:gd name="T0" fmla="*/ 12 w 17"/>
                <a:gd name="T1" fmla="*/ 0 h 20"/>
                <a:gd name="T2" fmla="*/ 12 w 17"/>
                <a:gd name="T3" fmla="*/ 0 h 20"/>
                <a:gd name="T4" fmla="*/ 12 w 17"/>
                <a:gd name="T5" fmla="*/ 0 h 20"/>
                <a:gd name="T6" fmla="*/ 0 w 17"/>
                <a:gd name="T7" fmla="*/ 17 h 20"/>
                <a:gd name="T8" fmla="*/ 6 w 17"/>
                <a:gd name="T9" fmla="*/ 20 h 20"/>
                <a:gd name="T10" fmla="*/ 6 w 17"/>
                <a:gd name="T11" fmla="*/ 20 h 20"/>
                <a:gd name="T12" fmla="*/ 6 w 17"/>
                <a:gd name="T13" fmla="*/ 20 h 20"/>
                <a:gd name="T14" fmla="*/ 17 w 17"/>
                <a:gd name="T15" fmla="*/ 5 h 20"/>
                <a:gd name="T16" fmla="*/ 12 w 17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0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19"/>
                    <a:pt x="4" y="19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3"/>
                    <a:pt x="14" y="1"/>
                    <a:pt x="12" y="0"/>
                  </a:cubicBezTo>
                </a:path>
              </a:pathLst>
            </a:custGeom>
            <a:solidFill>
              <a:srgbClr val="FFDC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任意多边形: 形状 63"/>
            <p:cNvSpPr>
              <a:spLocks/>
            </p:cNvSpPr>
            <p:nvPr/>
          </p:nvSpPr>
          <p:spPr bwMode="auto">
            <a:xfrm>
              <a:off x="3540126" y="2514600"/>
              <a:ext cx="44450" cy="55562"/>
            </a:xfrm>
            <a:custGeom>
              <a:avLst/>
              <a:gdLst>
                <a:gd name="T0" fmla="*/ 11 w 12"/>
                <a:gd name="T1" fmla="*/ 0 h 15"/>
                <a:gd name="T2" fmla="*/ 11 w 12"/>
                <a:gd name="T3" fmla="*/ 0 h 15"/>
                <a:gd name="T4" fmla="*/ 11 w 12"/>
                <a:gd name="T5" fmla="*/ 0 h 15"/>
                <a:gd name="T6" fmla="*/ 0 w 12"/>
                <a:gd name="T7" fmla="*/ 15 h 15"/>
                <a:gd name="T8" fmla="*/ 1 w 12"/>
                <a:gd name="T9" fmla="*/ 15 h 15"/>
                <a:gd name="T10" fmla="*/ 12 w 12"/>
                <a:gd name="T11" fmla="*/ 4 h 15"/>
                <a:gd name="T12" fmla="*/ 11 w 12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5"/>
                    <a:pt x="1" y="15"/>
                  </a:cubicBezTo>
                  <a:cubicBezTo>
                    <a:pt x="7" y="15"/>
                    <a:pt x="12" y="10"/>
                    <a:pt x="12" y="4"/>
                  </a:cubicBezTo>
                  <a:cubicBezTo>
                    <a:pt x="12" y="3"/>
                    <a:pt x="11" y="1"/>
                    <a:pt x="11" y="0"/>
                  </a:cubicBezTo>
                </a:path>
              </a:pathLst>
            </a:custGeom>
            <a:solidFill>
              <a:srgbClr val="FFBB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任意多边形: 形状 64"/>
            <p:cNvSpPr>
              <a:spLocks/>
            </p:cNvSpPr>
            <p:nvPr/>
          </p:nvSpPr>
          <p:spPr bwMode="auto">
            <a:xfrm>
              <a:off x="3503613" y="2489200"/>
              <a:ext cx="85725" cy="85725"/>
            </a:xfrm>
            <a:custGeom>
              <a:avLst/>
              <a:gdLst>
                <a:gd name="T0" fmla="*/ 22 w 23"/>
                <a:gd name="T1" fmla="*/ 11 h 23"/>
                <a:gd name="T2" fmla="*/ 21 w 23"/>
                <a:gd name="T3" fmla="*/ 11 h 23"/>
                <a:gd name="T4" fmla="*/ 11 w 23"/>
                <a:gd name="T5" fmla="*/ 21 h 23"/>
                <a:gd name="T6" fmla="*/ 2 w 23"/>
                <a:gd name="T7" fmla="*/ 11 h 23"/>
                <a:gd name="T8" fmla="*/ 11 w 23"/>
                <a:gd name="T9" fmla="*/ 2 h 23"/>
                <a:gd name="T10" fmla="*/ 21 w 23"/>
                <a:gd name="T11" fmla="*/ 11 h 23"/>
                <a:gd name="T12" fmla="*/ 22 w 23"/>
                <a:gd name="T13" fmla="*/ 11 h 23"/>
                <a:gd name="T14" fmla="*/ 23 w 23"/>
                <a:gd name="T15" fmla="*/ 11 h 23"/>
                <a:gd name="T16" fmla="*/ 11 w 23"/>
                <a:gd name="T17" fmla="*/ 0 h 23"/>
                <a:gd name="T18" fmla="*/ 0 w 23"/>
                <a:gd name="T19" fmla="*/ 11 h 23"/>
                <a:gd name="T20" fmla="*/ 11 w 23"/>
                <a:gd name="T21" fmla="*/ 23 h 23"/>
                <a:gd name="T22" fmla="*/ 23 w 23"/>
                <a:gd name="T23" fmla="*/ 11 h 23"/>
                <a:gd name="T24" fmla="*/ 22 w 23"/>
                <a:gd name="T2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23">
                  <a:moveTo>
                    <a:pt x="22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6"/>
                    <a:pt x="17" y="21"/>
                    <a:pt x="11" y="21"/>
                  </a:cubicBezTo>
                  <a:cubicBezTo>
                    <a:pt x="6" y="21"/>
                    <a:pt x="2" y="16"/>
                    <a:pt x="2" y="11"/>
                  </a:cubicBezTo>
                  <a:cubicBezTo>
                    <a:pt x="2" y="6"/>
                    <a:pt x="6" y="2"/>
                    <a:pt x="11" y="2"/>
                  </a:cubicBezTo>
                  <a:cubicBezTo>
                    <a:pt x="17" y="2"/>
                    <a:pt x="21" y="6"/>
                    <a:pt x="21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8" y="23"/>
                    <a:pt x="23" y="18"/>
                    <a:pt x="23" y="11"/>
                  </a:cubicBezTo>
                  <a:lnTo>
                    <a:pt x="22" y="11"/>
                  </a:lnTo>
                  <a:close/>
                </a:path>
              </a:pathLst>
            </a:custGeom>
            <a:solidFill>
              <a:srgbClr val="502E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任意多边形: 形状 65"/>
            <p:cNvSpPr>
              <a:spLocks/>
            </p:cNvSpPr>
            <p:nvPr/>
          </p:nvSpPr>
          <p:spPr bwMode="auto">
            <a:xfrm>
              <a:off x="3406776" y="2525713"/>
              <a:ext cx="104775" cy="7937"/>
            </a:xfrm>
            <a:custGeom>
              <a:avLst/>
              <a:gdLst>
                <a:gd name="T0" fmla="*/ 1 w 28"/>
                <a:gd name="T1" fmla="*/ 2 h 2"/>
                <a:gd name="T2" fmla="*/ 27 w 28"/>
                <a:gd name="T3" fmla="*/ 2 h 2"/>
                <a:gd name="T4" fmla="*/ 28 w 28"/>
                <a:gd name="T5" fmla="*/ 1 h 2"/>
                <a:gd name="T6" fmla="*/ 27 w 28"/>
                <a:gd name="T7" fmla="*/ 0 h 2"/>
                <a:gd name="T8" fmla="*/ 1 w 28"/>
                <a:gd name="T9" fmla="*/ 0 h 2"/>
                <a:gd name="T10" fmla="*/ 0 w 28"/>
                <a:gd name="T11" fmla="*/ 1 h 2"/>
                <a:gd name="T12" fmla="*/ 1 w 28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">
                  <a:moveTo>
                    <a:pt x="1" y="2"/>
                  </a:moveTo>
                  <a:cubicBezTo>
                    <a:pt x="27" y="2"/>
                    <a:pt x="27" y="2"/>
                    <a:pt x="27" y="2"/>
                  </a:cubicBezTo>
                  <a:cubicBezTo>
                    <a:pt x="27" y="2"/>
                    <a:pt x="28" y="2"/>
                    <a:pt x="28" y="1"/>
                  </a:cubicBezTo>
                  <a:cubicBezTo>
                    <a:pt x="28" y="1"/>
                    <a:pt x="27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</a:path>
              </a:pathLst>
            </a:custGeom>
            <a:solidFill>
              <a:srgbClr val="502E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任意多边形: 形状 66"/>
            <p:cNvSpPr>
              <a:spLocks/>
            </p:cNvSpPr>
            <p:nvPr/>
          </p:nvSpPr>
          <p:spPr bwMode="auto">
            <a:xfrm>
              <a:off x="3311526" y="2636838"/>
              <a:ext cx="66675" cy="104775"/>
            </a:xfrm>
            <a:custGeom>
              <a:avLst/>
              <a:gdLst>
                <a:gd name="T0" fmla="*/ 0 w 18"/>
                <a:gd name="T1" fmla="*/ 1 h 28"/>
                <a:gd name="T2" fmla="*/ 2 w 18"/>
                <a:gd name="T3" fmla="*/ 11 h 28"/>
                <a:gd name="T4" fmla="*/ 16 w 18"/>
                <a:gd name="T5" fmla="*/ 27 h 28"/>
                <a:gd name="T6" fmla="*/ 17 w 18"/>
                <a:gd name="T7" fmla="*/ 27 h 28"/>
                <a:gd name="T8" fmla="*/ 17 w 18"/>
                <a:gd name="T9" fmla="*/ 26 h 28"/>
                <a:gd name="T10" fmla="*/ 4 w 18"/>
                <a:gd name="T11" fmla="*/ 10 h 28"/>
                <a:gd name="T12" fmla="*/ 2 w 18"/>
                <a:gd name="T13" fmla="*/ 1 h 28"/>
                <a:gd name="T14" fmla="*/ 1 w 18"/>
                <a:gd name="T15" fmla="*/ 0 h 28"/>
                <a:gd name="T16" fmla="*/ 0 w 18"/>
                <a:gd name="T1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8">
                  <a:moveTo>
                    <a:pt x="0" y="1"/>
                  </a:moveTo>
                  <a:cubicBezTo>
                    <a:pt x="0" y="1"/>
                    <a:pt x="0" y="5"/>
                    <a:pt x="2" y="11"/>
                  </a:cubicBezTo>
                  <a:cubicBezTo>
                    <a:pt x="4" y="16"/>
                    <a:pt x="8" y="23"/>
                    <a:pt x="16" y="27"/>
                  </a:cubicBezTo>
                  <a:cubicBezTo>
                    <a:pt x="17" y="28"/>
                    <a:pt x="17" y="28"/>
                    <a:pt x="17" y="27"/>
                  </a:cubicBezTo>
                  <a:cubicBezTo>
                    <a:pt x="18" y="27"/>
                    <a:pt x="18" y="26"/>
                    <a:pt x="17" y="26"/>
                  </a:cubicBezTo>
                  <a:cubicBezTo>
                    <a:pt x="10" y="21"/>
                    <a:pt x="6" y="15"/>
                    <a:pt x="4" y="10"/>
                  </a:cubicBezTo>
                  <a:cubicBezTo>
                    <a:pt x="2" y="5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椭圆 67"/>
            <p:cNvSpPr>
              <a:spLocks noChangeArrowheads="1"/>
            </p:cNvSpPr>
            <p:nvPr/>
          </p:nvSpPr>
          <p:spPr bwMode="auto">
            <a:xfrm>
              <a:off x="3344863" y="2592388"/>
              <a:ext cx="55563" cy="22225"/>
            </a:xfrm>
            <a:prstGeom prst="ellipse">
              <a:avLst/>
            </a:pr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椭圆 68"/>
            <p:cNvSpPr>
              <a:spLocks noChangeArrowheads="1"/>
            </p:cNvSpPr>
            <p:nvPr/>
          </p:nvSpPr>
          <p:spPr bwMode="auto">
            <a:xfrm>
              <a:off x="3533776" y="2592388"/>
              <a:ext cx="55563" cy="22225"/>
            </a:xfrm>
            <a:prstGeom prst="ellipse">
              <a:avLst/>
            </a:pr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矩形 69"/>
            <p:cNvSpPr>
              <a:spLocks noChangeArrowheads="1"/>
            </p:cNvSpPr>
            <p:nvPr/>
          </p:nvSpPr>
          <p:spPr bwMode="auto">
            <a:xfrm>
              <a:off x="3333751" y="2416175"/>
              <a:ext cx="73025" cy="14287"/>
            </a:xfrm>
            <a:prstGeom prst="rect">
              <a:avLst/>
            </a:pr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矩形 70"/>
            <p:cNvSpPr>
              <a:spLocks noChangeArrowheads="1"/>
            </p:cNvSpPr>
            <p:nvPr/>
          </p:nvSpPr>
          <p:spPr bwMode="auto">
            <a:xfrm>
              <a:off x="3333751" y="2416175"/>
              <a:ext cx="73025" cy="14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矩形 71"/>
            <p:cNvSpPr>
              <a:spLocks noChangeArrowheads="1"/>
            </p:cNvSpPr>
            <p:nvPr/>
          </p:nvSpPr>
          <p:spPr bwMode="auto">
            <a:xfrm>
              <a:off x="3533776" y="2416175"/>
              <a:ext cx="69850" cy="14287"/>
            </a:xfrm>
            <a:prstGeom prst="rect">
              <a:avLst/>
            </a:pr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任意多边形: 形状 72"/>
            <p:cNvSpPr>
              <a:spLocks/>
            </p:cNvSpPr>
            <p:nvPr/>
          </p:nvSpPr>
          <p:spPr bwMode="auto">
            <a:xfrm>
              <a:off x="3937001" y="3706813"/>
              <a:ext cx="758825" cy="814387"/>
            </a:xfrm>
            <a:custGeom>
              <a:avLst/>
              <a:gdLst>
                <a:gd name="T0" fmla="*/ 167 w 205"/>
                <a:gd name="T1" fmla="*/ 0 h 220"/>
                <a:gd name="T2" fmla="*/ 198 w 205"/>
                <a:gd name="T3" fmla="*/ 78 h 220"/>
                <a:gd name="T4" fmla="*/ 179 w 205"/>
                <a:gd name="T5" fmla="*/ 127 h 220"/>
                <a:gd name="T6" fmla="*/ 0 w 205"/>
                <a:gd name="T7" fmla="*/ 220 h 220"/>
                <a:gd name="T8" fmla="*/ 7 w 205"/>
                <a:gd name="T9" fmla="*/ 164 h 220"/>
                <a:gd name="T10" fmla="*/ 109 w 205"/>
                <a:gd name="T11" fmla="*/ 73 h 220"/>
                <a:gd name="T12" fmla="*/ 94 w 205"/>
                <a:gd name="T13" fmla="*/ 47 h 220"/>
                <a:gd name="T14" fmla="*/ 167 w 205"/>
                <a:gd name="T15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5" h="220">
                  <a:moveTo>
                    <a:pt x="167" y="0"/>
                  </a:moveTo>
                  <a:cubicBezTo>
                    <a:pt x="198" y="78"/>
                    <a:pt x="198" y="78"/>
                    <a:pt x="198" y="78"/>
                  </a:cubicBezTo>
                  <a:cubicBezTo>
                    <a:pt x="205" y="96"/>
                    <a:pt x="197" y="118"/>
                    <a:pt x="179" y="127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7" y="164"/>
                    <a:pt x="7" y="164"/>
                    <a:pt x="7" y="164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94" y="47"/>
                    <a:pt x="94" y="47"/>
                    <a:pt x="94" y="47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任意多边形: 形状 73"/>
            <p:cNvSpPr>
              <a:spLocks/>
            </p:cNvSpPr>
            <p:nvPr/>
          </p:nvSpPr>
          <p:spPr bwMode="auto">
            <a:xfrm>
              <a:off x="2452688" y="3892550"/>
              <a:ext cx="973138" cy="725487"/>
            </a:xfrm>
            <a:custGeom>
              <a:avLst/>
              <a:gdLst>
                <a:gd name="T0" fmla="*/ 115 w 263"/>
                <a:gd name="T1" fmla="*/ 21 h 196"/>
                <a:gd name="T2" fmla="*/ 110 w 263"/>
                <a:gd name="T3" fmla="*/ 79 h 196"/>
                <a:gd name="T4" fmla="*/ 231 w 263"/>
                <a:gd name="T5" fmla="*/ 87 h 196"/>
                <a:gd name="T6" fmla="*/ 258 w 263"/>
                <a:gd name="T7" fmla="*/ 112 h 196"/>
                <a:gd name="T8" fmla="*/ 263 w 263"/>
                <a:gd name="T9" fmla="*/ 158 h 196"/>
                <a:gd name="T10" fmla="*/ 224 w 263"/>
                <a:gd name="T11" fmla="*/ 139 h 196"/>
                <a:gd name="T12" fmla="*/ 47 w 263"/>
                <a:gd name="T13" fmla="*/ 189 h 196"/>
                <a:gd name="T14" fmla="*/ 5 w 263"/>
                <a:gd name="T15" fmla="*/ 151 h 196"/>
                <a:gd name="T16" fmla="*/ 31 w 263"/>
                <a:gd name="T17" fmla="*/ 0 h 196"/>
                <a:gd name="T18" fmla="*/ 115 w 263"/>
                <a:gd name="T19" fmla="*/ 21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" h="196">
                  <a:moveTo>
                    <a:pt x="115" y="21"/>
                  </a:moveTo>
                  <a:cubicBezTo>
                    <a:pt x="110" y="79"/>
                    <a:pt x="110" y="79"/>
                    <a:pt x="110" y="79"/>
                  </a:cubicBezTo>
                  <a:cubicBezTo>
                    <a:pt x="231" y="87"/>
                    <a:pt x="231" y="87"/>
                    <a:pt x="231" y="87"/>
                  </a:cubicBezTo>
                  <a:cubicBezTo>
                    <a:pt x="231" y="87"/>
                    <a:pt x="252" y="91"/>
                    <a:pt x="258" y="112"/>
                  </a:cubicBezTo>
                  <a:cubicBezTo>
                    <a:pt x="263" y="132"/>
                    <a:pt x="263" y="158"/>
                    <a:pt x="263" y="158"/>
                  </a:cubicBezTo>
                  <a:cubicBezTo>
                    <a:pt x="224" y="139"/>
                    <a:pt x="224" y="139"/>
                    <a:pt x="224" y="139"/>
                  </a:cubicBezTo>
                  <a:cubicBezTo>
                    <a:pt x="47" y="189"/>
                    <a:pt x="47" y="189"/>
                    <a:pt x="47" y="189"/>
                  </a:cubicBezTo>
                  <a:cubicBezTo>
                    <a:pt x="23" y="196"/>
                    <a:pt x="0" y="175"/>
                    <a:pt x="5" y="15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15" y="21"/>
                    <a:pt x="115" y="21"/>
                    <a:pt x="115" y="21"/>
                  </a:cubicBezTo>
                </a:path>
              </a:pathLst>
            </a:custGeom>
            <a:solidFill>
              <a:srgbClr val="FF87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任意多边形: 形状 74"/>
            <p:cNvSpPr>
              <a:spLocks/>
            </p:cNvSpPr>
            <p:nvPr/>
          </p:nvSpPr>
          <p:spPr bwMode="auto">
            <a:xfrm>
              <a:off x="2603501" y="4176713"/>
              <a:ext cx="544513" cy="30162"/>
            </a:xfrm>
            <a:custGeom>
              <a:avLst/>
              <a:gdLst>
                <a:gd name="T0" fmla="*/ 1 w 147"/>
                <a:gd name="T1" fmla="*/ 2 h 8"/>
                <a:gd name="T2" fmla="*/ 146 w 147"/>
                <a:gd name="T3" fmla="*/ 8 h 8"/>
                <a:gd name="T4" fmla="*/ 147 w 147"/>
                <a:gd name="T5" fmla="*/ 7 h 8"/>
                <a:gd name="T6" fmla="*/ 146 w 147"/>
                <a:gd name="T7" fmla="*/ 6 h 8"/>
                <a:gd name="T8" fmla="*/ 1 w 147"/>
                <a:gd name="T9" fmla="*/ 0 h 8"/>
                <a:gd name="T10" fmla="*/ 0 w 147"/>
                <a:gd name="T11" fmla="*/ 1 h 8"/>
                <a:gd name="T12" fmla="*/ 1 w 147"/>
                <a:gd name="T13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8">
                  <a:moveTo>
                    <a:pt x="1" y="2"/>
                  </a:moveTo>
                  <a:cubicBezTo>
                    <a:pt x="146" y="8"/>
                    <a:pt x="146" y="8"/>
                    <a:pt x="146" y="8"/>
                  </a:cubicBezTo>
                  <a:cubicBezTo>
                    <a:pt x="146" y="8"/>
                    <a:pt x="147" y="8"/>
                    <a:pt x="147" y="7"/>
                  </a:cubicBezTo>
                  <a:cubicBezTo>
                    <a:pt x="147" y="6"/>
                    <a:pt x="146" y="6"/>
                    <a:pt x="146" y="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</a:path>
              </a:pathLst>
            </a:custGeom>
            <a:solidFill>
              <a:srgbClr val="D92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任意多边形: 形状 75"/>
            <p:cNvSpPr>
              <a:spLocks/>
            </p:cNvSpPr>
            <p:nvPr/>
          </p:nvSpPr>
          <p:spPr bwMode="auto">
            <a:xfrm>
              <a:off x="3144838" y="4203700"/>
              <a:ext cx="1392238" cy="558800"/>
            </a:xfrm>
            <a:custGeom>
              <a:avLst/>
              <a:gdLst>
                <a:gd name="T0" fmla="*/ 0 w 877"/>
                <a:gd name="T1" fmla="*/ 352 h 352"/>
                <a:gd name="T2" fmla="*/ 121 w 877"/>
                <a:gd name="T3" fmla="*/ 0 h 352"/>
                <a:gd name="T4" fmla="*/ 877 w 877"/>
                <a:gd name="T5" fmla="*/ 0 h 352"/>
                <a:gd name="T6" fmla="*/ 697 w 877"/>
                <a:gd name="T7" fmla="*/ 352 h 352"/>
                <a:gd name="T8" fmla="*/ 0 w 877"/>
                <a:gd name="T9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7" h="352">
                  <a:moveTo>
                    <a:pt x="0" y="352"/>
                  </a:moveTo>
                  <a:lnTo>
                    <a:pt x="121" y="0"/>
                  </a:lnTo>
                  <a:lnTo>
                    <a:pt x="877" y="0"/>
                  </a:lnTo>
                  <a:lnTo>
                    <a:pt x="697" y="352"/>
                  </a:lnTo>
                  <a:lnTo>
                    <a:pt x="0" y="352"/>
                  </a:lnTo>
                  <a:close/>
                </a:path>
              </a:pathLst>
            </a:custGeom>
            <a:solidFill>
              <a:srgbClr val="AF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任意多边形: 形状 76"/>
            <p:cNvSpPr>
              <a:spLocks/>
            </p:cNvSpPr>
            <p:nvPr/>
          </p:nvSpPr>
          <p:spPr bwMode="auto">
            <a:xfrm>
              <a:off x="3144838" y="4203700"/>
              <a:ext cx="1392238" cy="558800"/>
            </a:xfrm>
            <a:custGeom>
              <a:avLst/>
              <a:gdLst>
                <a:gd name="T0" fmla="*/ 0 w 877"/>
                <a:gd name="T1" fmla="*/ 352 h 352"/>
                <a:gd name="T2" fmla="*/ 121 w 877"/>
                <a:gd name="T3" fmla="*/ 0 h 352"/>
                <a:gd name="T4" fmla="*/ 877 w 877"/>
                <a:gd name="T5" fmla="*/ 0 h 352"/>
                <a:gd name="T6" fmla="*/ 697 w 877"/>
                <a:gd name="T7" fmla="*/ 352 h 352"/>
                <a:gd name="T8" fmla="*/ 0 w 877"/>
                <a:gd name="T9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7" h="352">
                  <a:moveTo>
                    <a:pt x="0" y="352"/>
                  </a:moveTo>
                  <a:lnTo>
                    <a:pt x="121" y="0"/>
                  </a:lnTo>
                  <a:lnTo>
                    <a:pt x="877" y="0"/>
                  </a:lnTo>
                  <a:lnTo>
                    <a:pt x="697" y="352"/>
                  </a:lnTo>
                  <a:lnTo>
                    <a:pt x="0" y="35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任意多边形: 形状 77"/>
            <p:cNvSpPr>
              <a:spLocks/>
            </p:cNvSpPr>
            <p:nvPr/>
          </p:nvSpPr>
          <p:spPr bwMode="auto">
            <a:xfrm>
              <a:off x="3133726" y="4203700"/>
              <a:ext cx="233363" cy="558800"/>
            </a:xfrm>
            <a:custGeom>
              <a:avLst/>
              <a:gdLst>
                <a:gd name="T0" fmla="*/ 147 w 147"/>
                <a:gd name="T1" fmla="*/ 0 h 352"/>
                <a:gd name="T2" fmla="*/ 16 w 147"/>
                <a:gd name="T3" fmla="*/ 352 h 352"/>
                <a:gd name="T4" fmla="*/ 0 w 147"/>
                <a:gd name="T5" fmla="*/ 352 h 352"/>
                <a:gd name="T6" fmla="*/ 128 w 147"/>
                <a:gd name="T7" fmla="*/ 0 h 352"/>
                <a:gd name="T8" fmla="*/ 147 w 147"/>
                <a:gd name="T9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352">
                  <a:moveTo>
                    <a:pt x="147" y="0"/>
                  </a:moveTo>
                  <a:lnTo>
                    <a:pt x="16" y="352"/>
                  </a:lnTo>
                  <a:lnTo>
                    <a:pt x="0" y="352"/>
                  </a:lnTo>
                  <a:lnTo>
                    <a:pt x="128" y="0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64C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任意多边形: 形状 78"/>
            <p:cNvSpPr>
              <a:spLocks/>
            </p:cNvSpPr>
            <p:nvPr/>
          </p:nvSpPr>
          <p:spPr bwMode="auto">
            <a:xfrm>
              <a:off x="3133726" y="4203700"/>
              <a:ext cx="233363" cy="558800"/>
            </a:xfrm>
            <a:custGeom>
              <a:avLst/>
              <a:gdLst>
                <a:gd name="T0" fmla="*/ 147 w 147"/>
                <a:gd name="T1" fmla="*/ 0 h 352"/>
                <a:gd name="T2" fmla="*/ 16 w 147"/>
                <a:gd name="T3" fmla="*/ 352 h 352"/>
                <a:gd name="T4" fmla="*/ 0 w 147"/>
                <a:gd name="T5" fmla="*/ 352 h 352"/>
                <a:gd name="T6" fmla="*/ 128 w 147"/>
                <a:gd name="T7" fmla="*/ 0 h 352"/>
                <a:gd name="T8" fmla="*/ 147 w 147"/>
                <a:gd name="T9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352">
                  <a:moveTo>
                    <a:pt x="147" y="0"/>
                  </a:moveTo>
                  <a:lnTo>
                    <a:pt x="16" y="352"/>
                  </a:lnTo>
                  <a:lnTo>
                    <a:pt x="0" y="352"/>
                  </a:lnTo>
                  <a:lnTo>
                    <a:pt x="128" y="0"/>
                  </a:lnTo>
                  <a:lnTo>
                    <a:pt x="1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任意多边形: 形状 79"/>
            <p:cNvSpPr>
              <a:spLocks/>
            </p:cNvSpPr>
            <p:nvPr/>
          </p:nvSpPr>
          <p:spPr bwMode="auto">
            <a:xfrm>
              <a:off x="2833688" y="4618038"/>
              <a:ext cx="325438" cy="144462"/>
            </a:xfrm>
            <a:custGeom>
              <a:avLst/>
              <a:gdLst>
                <a:gd name="T0" fmla="*/ 0 w 205"/>
                <a:gd name="T1" fmla="*/ 0 h 91"/>
                <a:gd name="T2" fmla="*/ 7 w 205"/>
                <a:gd name="T3" fmla="*/ 11 h 91"/>
                <a:gd name="T4" fmla="*/ 189 w 205"/>
                <a:gd name="T5" fmla="*/ 91 h 91"/>
                <a:gd name="T6" fmla="*/ 205 w 205"/>
                <a:gd name="T7" fmla="*/ 91 h 91"/>
                <a:gd name="T8" fmla="*/ 0 w 205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91">
                  <a:moveTo>
                    <a:pt x="0" y="0"/>
                  </a:moveTo>
                  <a:lnTo>
                    <a:pt x="7" y="11"/>
                  </a:lnTo>
                  <a:lnTo>
                    <a:pt x="189" y="91"/>
                  </a:lnTo>
                  <a:lnTo>
                    <a:pt x="205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38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任意多边形: 形状 80"/>
            <p:cNvSpPr>
              <a:spLocks/>
            </p:cNvSpPr>
            <p:nvPr/>
          </p:nvSpPr>
          <p:spPr bwMode="auto">
            <a:xfrm>
              <a:off x="2833688" y="4618038"/>
              <a:ext cx="325438" cy="144462"/>
            </a:xfrm>
            <a:custGeom>
              <a:avLst/>
              <a:gdLst>
                <a:gd name="T0" fmla="*/ 0 w 205"/>
                <a:gd name="T1" fmla="*/ 0 h 91"/>
                <a:gd name="T2" fmla="*/ 7 w 205"/>
                <a:gd name="T3" fmla="*/ 11 h 91"/>
                <a:gd name="T4" fmla="*/ 189 w 205"/>
                <a:gd name="T5" fmla="*/ 91 h 91"/>
                <a:gd name="T6" fmla="*/ 205 w 205"/>
                <a:gd name="T7" fmla="*/ 91 h 91"/>
                <a:gd name="T8" fmla="*/ 0 w 205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91">
                  <a:moveTo>
                    <a:pt x="0" y="0"/>
                  </a:moveTo>
                  <a:lnTo>
                    <a:pt x="7" y="11"/>
                  </a:lnTo>
                  <a:lnTo>
                    <a:pt x="189" y="91"/>
                  </a:lnTo>
                  <a:lnTo>
                    <a:pt x="205" y="9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任意多边形: 形状 81"/>
            <p:cNvSpPr>
              <a:spLocks/>
            </p:cNvSpPr>
            <p:nvPr/>
          </p:nvSpPr>
          <p:spPr bwMode="auto">
            <a:xfrm>
              <a:off x="2944813" y="3136900"/>
              <a:ext cx="1200150" cy="903287"/>
            </a:xfrm>
            <a:custGeom>
              <a:avLst/>
              <a:gdLst>
                <a:gd name="T0" fmla="*/ 33 w 324"/>
                <a:gd name="T1" fmla="*/ 0 h 244"/>
                <a:gd name="T2" fmla="*/ 323 w 324"/>
                <a:gd name="T3" fmla="*/ 204 h 244"/>
                <a:gd name="T4" fmla="*/ 324 w 324"/>
                <a:gd name="T5" fmla="*/ 244 h 244"/>
                <a:gd name="T6" fmla="*/ 0 w 324"/>
                <a:gd name="T7" fmla="*/ 11 h 244"/>
                <a:gd name="T8" fmla="*/ 33 w 324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244">
                  <a:moveTo>
                    <a:pt x="33" y="0"/>
                  </a:moveTo>
                  <a:cubicBezTo>
                    <a:pt x="33" y="0"/>
                    <a:pt x="162" y="128"/>
                    <a:pt x="323" y="204"/>
                  </a:cubicBezTo>
                  <a:cubicBezTo>
                    <a:pt x="324" y="244"/>
                    <a:pt x="324" y="244"/>
                    <a:pt x="324" y="244"/>
                  </a:cubicBezTo>
                  <a:cubicBezTo>
                    <a:pt x="324" y="244"/>
                    <a:pt x="107" y="146"/>
                    <a:pt x="0" y="11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solidFill>
              <a:srgbClr val="F0C7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任意多边形: 形状 82"/>
            <p:cNvSpPr>
              <a:spLocks/>
            </p:cNvSpPr>
            <p:nvPr/>
          </p:nvSpPr>
          <p:spPr bwMode="auto">
            <a:xfrm>
              <a:off x="2389188" y="4862513"/>
              <a:ext cx="1655763" cy="317500"/>
            </a:xfrm>
            <a:custGeom>
              <a:avLst/>
              <a:gdLst>
                <a:gd name="T0" fmla="*/ 1 w 447"/>
                <a:gd name="T1" fmla="*/ 16 h 86"/>
                <a:gd name="T2" fmla="*/ 2 w 447"/>
                <a:gd name="T3" fmla="*/ 16 h 86"/>
                <a:gd name="T4" fmla="*/ 77 w 447"/>
                <a:gd name="T5" fmla="*/ 4 h 86"/>
                <a:gd name="T6" fmla="*/ 134 w 447"/>
                <a:gd name="T7" fmla="*/ 11 h 86"/>
                <a:gd name="T8" fmla="*/ 446 w 447"/>
                <a:gd name="T9" fmla="*/ 86 h 86"/>
                <a:gd name="T10" fmla="*/ 447 w 447"/>
                <a:gd name="T11" fmla="*/ 82 h 86"/>
                <a:gd name="T12" fmla="*/ 437 w 447"/>
                <a:gd name="T13" fmla="*/ 79 h 86"/>
                <a:gd name="T14" fmla="*/ 135 w 447"/>
                <a:gd name="T15" fmla="*/ 7 h 86"/>
                <a:gd name="T16" fmla="*/ 77 w 447"/>
                <a:gd name="T17" fmla="*/ 0 h 86"/>
                <a:gd name="T18" fmla="*/ 0 w 447"/>
                <a:gd name="T19" fmla="*/ 12 h 86"/>
                <a:gd name="T20" fmla="*/ 1 w 447"/>
                <a:gd name="T21" fmla="*/ 1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7" h="86">
                  <a:moveTo>
                    <a:pt x="1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5" y="15"/>
                    <a:pt x="35" y="4"/>
                    <a:pt x="77" y="4"/>
                  </a:cubicBezTo>
                  <a:cubicBezTo>
                    <a:pt x="94" y="4"/>
                    <a:pt x="114" y="6"/>
                    <a:pt x="134" y="11"/>
                  </a:cubicBezTo>
                  <a:cubicBezTo>
                    <a:pt x="207" y="29"/>
                    <a:pt x="446" y="86"/>
                    <a:pt x="446" y="86"/>
                  </a:cubicBezTo>
                  <a:cubicBezTo>
                    <a:pt x="447" y="82"/>
                    <a:pt x="447" y="82"/>
                    <a:pt x="447" y="82"/>
                  </a:cubicBezTo>
                  <a:cubicBezTo>
                    <a:pt x="447" y="82"/>
                    <a:pt x="443" y="81"/>
                    <a:pt x="437" y="79"/>
                  </a:cubicBezTo>
                  <a:cubicBezTo>
                    <a:pt x="390" y="68"/>
                    <a:pt x="199" y="23"/>
                    <a:pt x="135" y="7"/>
                  </a:cubicBezTo>
                  <a:cubicBezTo>
                    <a:pt x="114" y="2"/>
                    <a:pt x="94" y="0"/>
                    <a:pt x="77" y="0"/>
                  </a:cubicBezTo>
                  <a:cubicBezTo>
                    <a:pt x="32" y="0"/>
                    <a:pt x="0" y="12"/>
                    <a:pt x="0" y="12"/>
                  </a:cubicBezTo>
                  <a:cubicBezTo>
                    <a:pt x="1" y="16"/>
                    <a:pt x="1" y="16"/>
                    <a:pt x="1" y="16"/>
                  </a:cubicBezTo>
                </a:path>
              </a:pathLst>
            </a:custGeom>
            <a:solidFill>
              <a:srgbClr val="AF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任意多边形: 形状 83"/>
            <p:cNvSpPr>
              <a:spLocks/>
            </p:cNvSpPr>
            <p:nvPr/>
          </p:nvSpPr>
          <p:spPr bwMode="auto">
            <a:xfrm>
              <a:off x="4033838" y="5168900"/>
              <a:ext cx="325438" cy="241300"/>
            </a:xfrm>
            <a:custGeom>
              <a:avLst/>
              <a:gdLst>
                <a:gd name="T0" fmla="*/ 2 w 88"/>
                <a:gd name="T1" fmla="*/ 58 h 65"/>
                <a:gd name="T2" fmla="*/ 86 w 88"/>
                <a:gd name="T3" fmla="*/ 64 h 65"/>
                <a:gd name="T4" fmla="*/ 74 w 88"/>
                <a:gd name="T5" fmla="*/ 14 h 65"/>
                <a:gd name="T6" fmla="*/ 0 w 88"/>
                <a:gd name="T7" fmla="*/ 0 h 65"/>
                <a:gd name="T8" fmla="*/ 2 w 88"/>
                <a:gd name="T9" fmla="*/ 5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65">
                  <a:moveTo>
                    <a:pt x="2" y="58"/>
                  </a:moveTo>
                  <a:cubicBezTo>
                    <a:pt x="2" y="58"/>
                    <a:pt x="85" y="64"/>
                    <a:pt x="86" y="64"/>
                  </a:cubicBezTo>
                  <a:cubicBezTo>
                    <a:pt x="88" y="65"/>
                    <a:pt x="74" y="14"/>
                    <a:pt x="74" y="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58"/>
                    <a:pt x="2" y="58"/>
                    <a:pt x="2" y="58"/>
                  </a:cubicBezTo>
                </a:path>
              </a:pathLst>
            </a:custGeom>
            <a:solidFill>
              <a:srgbClr val="AF9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任意多边形: 形状 84"/>
            <p:cNvSpPr>
              <a:spLocks/>
            </p:cNvSpPr>
            <p:nvPr/>
          </p:nvSpPr>
          <p:spPr bwMode="auto">
            <a:xfrm>
              <a:off x="4306888" y="5221288"/>
              <a:ext cx="407988" cy="431800"/>
            </a:xfrm>
            <a:custGeom>
              <a:avLst/>
              <a:gdLst>
                <a:gd name="T0" fmla="*/ 0 w 110"/>
                <a:gd name="T1" fmla="*/ 0 h 117"/>
                <a:gd name="T2" fmla="*/ 52 w 110"/>
                <a:gd name="T3" fmla="*/ 6 h 117"/>
                <a:gd name="T4" fmla="*/ 110 w 110"/>
                <a:gd name="T5" fmla="*/ 117 h 117"/>
                <a:gd name="T6" fmla="*/ 12 w 110"/>
                <a:gd name="T7" fmla="*/ 50 h 117"/>
                <a:gd name="T8" fmla="*/ 0 w 11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7">
                  <a:moveTo>
                    <a:pt x="0" y="0"/>
                  </a:moveTo>
                  <a:cubicBezTo>
                    <a:pt x="52" y="6"/>
                    <a:pt x="52" y="6"/>
                    <a:pt x="52" y="6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0" y="117"/>
                    <a:pt x="37" y="103"/>
                    <a:pt x="12" y="5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任意多边形: 形状 85"/>
            <p:cNvSpPr>
              <a:spLocks/>
            </p:cNvSpPr>
            <p:nvPr/>
          </p:nvSpPr>
          <p:spPr bwMode="auto">
            <a:xfrm>
              <a:off x="2459038" y="5427663"/>
              <a:ext cx="566738" cy="274637"/>
            </a:xfrm>
            <a:custGeom>
              <a:avLst/>
              <a:gdLst>
                <a:gd name="T0" fmla="*/ 50 w 153"/>
                <a:gd name="T1" fmla="*/ 0 h 74"/>
                <a:gd name="T2" fmla="*/ 0 w 153"/>
                <a:gd name="T3" fmla="*/ 45 h 74"/>
                <a:gd name="T4" fmla="*/ 71 w 153"/>
                <a:gd name="T5" fmla="*/ 54 h 74"/>
                <a:gd name="T6" fmla="*/ 153 w 153"/>
                <a:gd name="T7" fmla="*/ 4 h 74"/>
                <a:gd name="T8" fmla="*/ 50 w 153"/>
                <a:gd name="T9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74">
                  <a:moveTo>
                    <a:pt x="50" y="0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25" y="74"/>
                    <a:pt x="71" y="54"/>
                  </a:cubicBezTo>
                  <a:cubicBezTo>
                    <a:pt x="117" y="34"/>
                    <a:pt x="153" y="4"/>
                    <a:pt x="153" y="4"/>
                  </a:cubicBezTo>
                  <a:cubicBezTo>
                    <a:pt x="50" y="0"/>
                    <a:pt x="50" y="0"/>
                    <a:pt x="50" y="0"/>
                  </a:cubicBezTo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任意多边形: 形状 86"/>
            <p:cNvSpPr>
              <a:spLocks/>
            </p:cNvSpPr>
            <p:nvPr/>
          </p:nvSpPr>
          <p:spPr bwMode="auto">
            <a:xfrm>
              <a:off x="3336926" y="2789238"/>
              <a:ext cx="214313" cy="100012"/>
            </a:xfrm>
            <a:custGeom>
              <a:avLst/>
              <a:gdLst>
                <a:gd name="T0" fmla="*/ 58 w 58"/>
                <a:gd name="T1" fmla="*/ 5 h 27"/>
                <a:gd name="T2" fmla="*/ 0 w 58"/>
                <a:gd name="T3" fmla="*/ 0 h 27"/>
                <a:gd name="T4" fmla="*/ 2 w 58"/>
                <a:gd name="T5" fmla="*/ 27 h 27"/>
                <a:gd name="T6" fmla="*/ 58 w 58"/>
                <a:gd name="T7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27">
                  <a:moveTo>
                    <a:pt x="58" y="5"/>
                  </a:moveTo>
                  <a:cubicBezTo>
                    <a:pt x="58" y="5"/>
                    <a:pt x="19" y="16"/>
                    <a:pt x="0" y="0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58" y="5"/>
                    <a:pt x="58" y="5"/>
                    <a:pt x="58" y="5"/>
                  </a:cubicBezTo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任意多边形: 形状 87"/>
            <p:cNvSpPr>
              <a:spLocks/>
            </p:cNvSpPr>
            <p:nvPr/>
          </p:nvSpPr>
          <p:spPr bwMode="auto">
            <a:xfrm>
              <a:off x="2559051" y="3892550"/>
              <a:ext cx="319088" cy="77787"/>
            </a:xfrm>
            <a:custGeom>
              <a:avLst/>
              <a:gdLst>
                <a:gd name="T0" fmla="*/ 5 w 201"/>
                <a:gd name="T1" fmla="*/ 0 h 49"/>
                <a:gd name="T2" fmla="*/ 0 w 201"/>
                <a:gd name="T3" fmla="*/ 32 h 49"/>
                <a:gd name="T4" fmla="*/ 201 w 201"/>
                <a:gd name="T5" fmla="*/ 49 h 49"/>
                <a:gd name="T6" fmla="*/ 5 w 201"/>
                <a:gd name="T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" h="49">
                  <a:moveTo>
                    <a:pt x="5" y="0"/>
                  </a:moveTo>
                  <a:lnTo>
                    <a:pt x="0" y="32"/>
                  </a:lnTo>
                  <a:lnTo>
                    <a:pt x="201" y="4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任意多边形: 形状 88"/>
            <p:cNvSpPr>
              <a:spLocks/>
            </p:cNvSpPr>
            <p:nvPr/>
          </p:nvSpPr>
          <p:spPr bwMode="auto">
            <a:xfrm>
              <a:off x="2559051" y="3892550"/>
              <a:ext cx="319088" cy="77787"/>
            </a:xfrm>
            <a:custGeom>
              <a:avLst/>
              <a:gdLst>
                <a:gd name="T0" fmla="*/ 5 w 201"/>
                <a:gd name="T1" fmla="*/ 0 h 49"/>
                <a:gd name="T2" fmla="*/ 0 w 201"/>
                <a:gd name="T3" fmla="*/ 32 h 49"/>
                <a:gd name="T4" fmla="*/ 201 w 201"/>
                <a:gd name="T5" fmla="*/ 49 h 49"/>
                <a:gd name="T6" fmla="*/ 5 w 201"/>
                <a:gd name="T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" h="49">
                  <a:moveTo>
                    <a:pt x="5" y="0"/>
                  </a:moveTo>
                  <a:lnTo>
                    <a:pt x="0" y="32"/>
                  </a:lnTo>
                  <a:lnTo>
                    <a:pt x="201" y="49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任意多边形: 形状 89"/>
            <p:cNvSpPr>
              <a:spLocks/>
            </p:cNvSpPr>
            <p:nvPr/>
          </p:nvSpPr>
          <p:spPr bwMode="auto">
            <a:xfrm>
              <a:off x="4273551" y="3706813"/>
              <a:ext cx="293688" cy="174625"/>
            </a:xfrm>
            <a:custGeom>
              <a:avLst/>
              <a:gdLst>
                <a:gd name="T0" fmla="*/ 7 w 185"/>
                <a:gd name="T1" fmla="*/ 110 h 110"/>
                <a:gd name="T2" fmla="*/ 185 w 185"/>
                <a:gd name="T3" fmla="*/ 19 h 110"/>
                <a:gd name="T4" fmla="*/ 178 w 185"/>
                <a:gd name="T5" fmla="*/ 0 h 110"/>
                <a:gd name="T6" fmla="*/ 0 w 185"/>
                <a:gd name="T7" fmla="*/ 110 h 110"/>
                <a:gd name="T8" fmla="*/ 7 w 185"/>
                <a:gd name="T9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" h="110">
                  <a:moveTo>
                    <a:pt x="7" y="110"/>
                  </a:moveTo>
                  <a:lnTo>
                    <a:pt x="185" y="19"/>
                  </a:lnTo>
                  <a:lnTo>
                    <a:pt x="178" y="0"/>
                  </a:lnTo>
                  <a:lnTo>
                    <a:pt x="0" y="110"/>
                  </a:lnTo>
                  <a:lnTo>
                    <a:pt x="7" y="110"/>
                  </a:lnTo>
                  <a:close/>
                </a:path>
              </a:pathLst>
            </a:custGeom>
            <a:solidFill>
              <a:srgbClr val="12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任意多边形: 形状 90"/>
            <p:cNvSpPr>
              <a:spLocks/>
            </p:cNvSpPr>
            <p:nvPr/>
          </p:nvSpPr>
          <p:spPr bwMode="auto">
            <a:xfrm>
              <a:off x="4273551" y="3706813"/>
              <a:ext cx="293688" cy="174625"/>
            </a:xfrm>
            <a:custGeom>
              <a:avLst/>
              <a:gdLst>
                <a:gd name="T0" fmla="*/ 7 w 185"/>
                <a:gd name="T1" fmla="*/ 110 h 110"/>
                <a:gd name="T2" fmla="*/ 185 w 185"/>
                <a:gd name="T3" fmla="*/ 19 h 110"/>
                <a:gd name="T4" fmla="*/ 178 w 185"/>
                <a:gd name="T5" fmla="*/ 0 h 110"/>
                <a:gd name="T6" fmla="*/ 0 w 185"/>
                <a:gd name="T7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5" h="110">
                  <a:moveTo>
                    <a:pt x="7" y="110"/>
                  </a:moveTo>
                  <a:lnTo>
                    <a:pt x="185" y="19"/>
                  </a:lnTo>
                  <a:lnTo>
                    <a:pt x="178" y="0"/>
                  </a:lnTo>
                  <a:lnTo>
                    <a:pt x="0" y="1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任意多边形: 形状 91"/>
            <p:cNvSpPr>
              <a:spLocks/>
            </p:cNvSpPr>
            <p:nvPr/>
          </p:nvSpPr>
          <p:spPr bwMode="auto">
            <a:xfrm>
              <a:off x="3211513" y="2055813"/>
              <a:ext cx="500063" cy="163512"/>
            </a:xfrm>
            <a:custGeom>
              <a:avLst/>
              <a:gdLst>
                <a:gd name="T0" fmla="*/ 135 w 135"/>
                <a:gd name="T1" fmla="*/ 44 h 44"/>
                <a:gd name="T2" fmla="*/ 0 w 135"/>
                <a:gd name="T3" fmla="*/ 41 h 44"/>
                <a:gd name="T4" fmla="*/ 135 w 135"/>
                <a:gd name="T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5" h="44">
                  <a:moveTo>
                    <a:pt x="135" y="44"/>
                  </a:moveTo>
                  <a:cubicBezTo>
                    <a:pt x="64" y="0"/>
                    <a:pt x="0" y="41"/>
                    <a:pt x="0" y="41"/>
                  </a:cubicBezTo>
                  <a:cubicBezTo>
                    <a:pt x="135" y="44"/>
                    <a:pt x="135" y="44"/>
                    <a:pt x="135" y="44"/>
                  </a:cubicBezTo>
                </a:path>
              </a:pathLst>
            </a:custGeom>
            <a:solidFill>
              <a:srgbClr val="2E1E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任意多边形: 形状 92"/>
            <p:cNvSpPr>
              <a:spLocks/>
            </p:cNvSpPr>
            <p:nvPr/>
          </p:nvSpPr>
          <p:spPr bwMode="auto">
            <a:xfrm>
              <a:off x="3211513" y="2200275"/>
              <a:ext cx="0" cy="4762"/>
            </a:xfrm>
            <a:custGeom>
              <a:avLst/>
              <a:gdLst>
                <a:gd name="T0" fmla="*/ 0 h 3"/>
                <a:gd name="T1" fmla="*/ 3 h 3"/>
                <a:gd name="T2" fmla="*/ 0 h 3"/>
                <a:gd name="T3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任意多边形: 形状 93"/>
            <p:cNvSpPr>
              <a:spLocks/>
            </p:cNvSpPr>
            <p:nvPr/>
          </p:nvSpPr>
          <p:spPr bwMode="auto">
            <a:xfrm>
              <a:off x="3211513" y="2200275"/>
              <a:ext cx="0" cy="4762"/>
            </a:xfrm>
            <a:custGeom>
              <a:avLst/>
              <a:gdLst>
                <a:gd name="T0" fmla="*/ 0 h 3"/>
                <a:gd name="T1" fmla="*/ 3 h 3"/>
                <a:gd name="T2" fmla="*/ 0 h 3"/>
                <a:gd name="T3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任意多边形: 形状 94"/>
            <p:cNvSpPr>
              <a:spLocks noEditPoints="1"/>
            </p:cNvSpPr>
            <p:nvPr/>
          </p:nvSpPr>
          <p:spPr bwMode="auto">
            <a:xfrm>
              <a:off x="3211513" y="2200275"/>
              <a:ext cx="3175" cy="7937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1 h 2"/>
                <a:gd name="T4" fmla="*/ 0 w 1"/>
                <a:gd name="T5" fmla="*/ 2 h 2"/>
                <a:gd name="T6" fmla="*/ 1 w 1"/>
                <a:gd name="T7" fmla="*/ 1 h 2"/>
                <a:gd name="T8" fmla="*/ 0 w 1"/>
                <a:gd name="T9" fmla="*/ 0 h 2"/>
                <a:gd name="T10" fmla="*/ 0 w 1"/>
                <a:gd name="T11" fmla="*/ 0 h 2"/>
                <a:gd name="T12" fmla="*/ 0 w 1"/>
                <a:gd name="T13" fmla="*/ 0 h 2"/>
                <a:gd name="T14" fmla="*/ 0 w 1"/>
                <a:gd name="T15" fmla="*/ 0 h 2"/>
                <a:gd name="T16" fmla="*/ 0 w 1"/>
                <a:gd name="T17" fmla="*/ 0 h 2"/>
                <a:gd name="T18" fmla="*/ 0 w 1"/>
                <a:gd name="T19" fmla="*/ 0 h 2"/>
                <a:gd name="T20" fmla="*/ 0 w 1"/>
                <a:gd name="T2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任意多边形: 形状 95"/>
            <p:cNvSpPr>
              <a:spLocks noEditPoints="1"/>
            </p:cNvSpPr>
            <p:nvPr/>
          </p:nvSpPr>
          <p:spPr bwMode="auto">
            <a:xfrm>
              <a:off x="3208338" y="2200275"/>
              <a:ext cx="14288" cy="4762"/>
            </a:xfrm>
            <a:custGeom>
              <a:avLst/>
              <a:gdLst>
                <a:gd name="T0" fmla="*/ 1 w 4"/>
                <a:gd name="T1" fmla="*/ 0 h 1"/>
                <a:gd name="T2" fmla="*/ 2 w 4"/>
                <a:gd name="T3" fmla="*/ 1 h 1"/>
                <a:gd name="T4" fmla="*/ 4 w 4"/>
                <a:gd name="T5" fmla="*/ 0 h 1"/>
                <a:gd name="T6" fmla="*/ 1 w 4"/>
                <a:gd name="T7" fmla="*/ 0 h 1"/>
                <a:gd name="T8" fmla="*/ 1 w 4"/>
                <a:gd name="T9" fmla="*/ 0 h 1"/>
                <a:gd name="T10" fmla="*/ 1 w 4"/>
                <a:gd name="T11" fmla="*/ 0 h 1"/>
                <a:gd name="T12" fmla="*/ 1 w 4"/>
                <a:gd name="T13" fmla="*/ 0 h 1"/>
                <a:gd name="T14" fmla="*/ 0 w 4"/>
                <a:gd name="T15" fmla="*/ 0 h 1"/>
                <a:gd name="T16" fmla="*/ 1 w 4"/>
                <a:gd name="T17" fmla="*/ 0 h 1"/>
                <a:gd name="T18" fmla="*/ 1 w 4"/>
                <a:gd name="T19" fmla="*/ 0 h 1"/>
                <a:gd name="T20" fmla="*/ 1 w 4"/>
                <a:gd name="T21" fmla="*/ 0 h 1"/>
                <a:gd name="T22" fmla="*/ 1 w 4"/>
                <a:gd name="T23" fmla="*/ 0 h 1"/>
                <a:gd name="T24" fmla="*/ 1 w 4"/>
                <a:gd name="T25" fmla="*/ 0 h 1"/>
                <a:gd name="T26" fmla="*/ 1 w 4"/>
                <a:gd name="T2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1">
                  <a:moveTo>
                    <a:pt x="1" y="0"/>
                  </a:moveTo>
                  <a:cubicBezTo>
                    <a:pt x="1" y="0"/>
                    <a:pt x="2" y="1"/>
                    <a:pt x="2" y="1"/>
                  </a:cubicBezTo>
                  <a:cubicBezTo>
                    <a:pt x="3" y="1"/>
                    <a:pt x="3" y="1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任意多边形: 形状 96"/>
            <p:cNvSpPr>
              <a:spLocks noEditPoints="1"/>
            </p:cNvSpPr>
            <p:nvPr/>
          </p:nvSpPr>
          <p:spPr bwMode="auto">
            <a:xfrm>
              <a:off x="3175001" y="2208213"/>
              <a:ext cx="169863" cy="584200"/>
            </a:xfrm>
            <a:custGeom>
              <a:avLst/>
              <a:gdLst>
                <a:gd name="T0" fmla="*/ 44 w 46"/>
                <a:gd name="T1" fmla="*/ 157 h 158"/>
                <a:gd name="T2" fmla="*/ 46 w 46"/>
                <a:gd name="T3" fmla="*/ 158 h 158"/>
                <a:gd name="T4" fmla="*/ 46 w 46"/>
                <a:gd name="T5" fmla="*/ 158 h 158"/>
                <a:gd name="T6" fmla="*/ 46 w 46"/>
                <a:gd name="T7" fmla="*/ 158 h 158"/>
                <a:gd name="T8" fmla="*/ 46 w 46"/>
                <a:gd name="T9" fmla="*/ 158 h 158"/>
                <a:gd name="T10" fmla="*/ 44 w 46"/>
                <a:gd name="T11" fmla="*/ 157 h 158"/>
                <a:gd name="T12" fmla="*/ 19 w 46"/>
                <a:gd name="T13" fmla="*/ 101 h 158"/>
                <a:gd name="T14" fmla="*/ 19 w 46"/>
                <a:gd name="T15" fmla="*/ 101 h 158"/>
                <a:gd name="T16" fmla="*/ 19 w 46"/>
                <a:gd name="T17" fmla="*/ 101 h 158"/>
                <a:gd name="T18" fmla="*/ 21 w 46"/>
                <a:gd name="T19" fmla="*/ 132 h 158"/>
                <a:gd name="T20" fmla="*/ 19 w 46"/>
                <a:gd name="T21" fmla="*/ 101 h 158"/>
                <a:gd name="T22" fmla="*/ 16 w 46"/>
                <a:gd name="T23" fmla="*/ 68 h 158"/>
                <a:gd name="T24" fmla="*/ 16 w 46"/>
                <a:gd name="T25" fmla="*/ 69 h 158"/>
                <a:gd name="T26" fmla="*/ 16 w 46"/>
                <a:gd name="T27" fmla="*/ 69 h 158"/>
                <a:gd name="T28" fmla="*/ 16 w 46"/>
                <a:gd name="T29" fmla="*/ 68 h 158"/>
                <a:gd name="T30" fmla="*/ 11 w 46"/>
                <a:gd name="T31" fmla="*/ 62 h 158"/>
                <a:gd name="T32" fmla="*/ 11 w 46"/>
                <a:gd name="T33" fmla="*/ 62 h 158"/>
                <a:gd name="T34" fmla="*/ 11 w 46"/>
                <a:gd name="T35" fmla="*/ 62 h 158"/>
                <a:gd name="T36" fmla="*/ 11 w 46"/>
                <a:gd name="T37" fmla="*/ 62 h 158"/>
                <a:gd name="T38" fmla="*/ 11 w 46"/>
                <a:gd name="T39" fmla="*/ 62 h 158"/>
                <a:gd name="T40" fmla="*/ 11 w 46"/>
                <a:gd name="T41" fmla="*/ 62 h 158"/>
                <a:gd name="T42" fmla="*/ 5 w 46"/>
                <a:gd name="T43" fmla="*/ 60 h 158"/>
                <a:gd name="T44" fmla="*/ 1 w 46"/>
                <a:gd name="T45" fmla="*/ 61 h 158"/>
                <a:gd name="T46" fmla="*/ 0 w 46"/>
                <a:gd name="T47" fmla="*/ 62 h 158"/>
                <a:gd name="T48" fmla="*/ 1 w 46"/>
                <a:gd name="T49" fmla="*/ 61 h 158"/>
                <a:gd name="T50" fmla="*/ 5 w 46"/>
                <a:gd name="T51" fmla="*/ 60 h 158"/>
                <a:gd name="T52" fmla="*/ 11 w 46"/>
                <a:gd name="T53" fmla="*/ 62 h 158"/>
                <a:gd name="T54" fmla="*/ 5 w 46"/>
                <a:gd name="T55" fmla="*/ 60 h 158"/>
                <a:gd name="T56" fmla="*/ 10 w 46"/>
                <a:gd name="T57" fmla="*/ 0 h 158"/>
                <a:gd name="T58" fmla="*/ 11 w 46"/>
                <a:gd name="T59" fmla="*/ 7 h 158"/>
                <a:gd name="T60" fmla="*/ 15 w 46"/>
                <a:gd name="T61" fmla="*/ 61 h 158"/>
                <a:gd name="T62" fmla="*/ 11 w 46"/>
                <a:gd name="T63" fmla="*/ 7 h 158"/>
                <a:gd name="T64" fmla="*/ 10 w 46"/>
                <a:gd name="T65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" h="158">
                  <a:moveTo>
                    <a:pt x="44" y="157"/>
                  </a:moveTo>
                  <a:cubicBezTo>
                    <a:pt x="45" y="158"/>
                    <a:pt x="45" y="158"/>
                    <a:pt x="46" y="158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5" y="158"/>
                    <a:pt x="45" y="158"/>
                    <a:pt x="44" y="157"/>
                  </a:cubicBezTo>
                  <a:moveTo>
                    <a:pt x="19" y="101"/>
                  </a:moveTo>
                  <a:cubicBezTo>
                    <a:pt x="19" y="101"/>
                    <a:pt x="19" y="101"/>
                    <a:pt x="19" y="101"/>
                  </a:cubicBezTo>
                  <a:cubicBezTo>
                    <a:pt x="19" y="101"/>
                    <a:pt x="19" y="101"/>
                    <a:pt x="19" y="101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01"/>
                    <a:pt x="19" y="101"/>
                    <a:pt x="19" y="101"/>
                  </a:cubicBezTo>
                  <a:moveTo>
                    <a:pt x="16" y="68"/>
                  </a:moveTo>
                  <a:cubicBezTo>
                    <a:pt x="16" y="69"/>
                    <a:pt x="16" y="69"/>
                    <a:pt x="16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8"/>
                    <a:pt x="16" y="68"/>
                    <a:pt x="16" y="68"/>
                  </a:cubicBezTo>
                  <a:moveTo>
                    <a:pt x="11" y="62"/>
                  </a:move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moveTo>
                    <a:pt x="11" y="62"/>
                  </a:move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moveTo>
                    <a:pt x="5" y="60"/>
                  </a:moveTo>
                  <a:cubicBezTo>
                    <a:pt x="4" y="60"/>
                    <a:pt x="2" y="61"/>
                    <a:pt x="1" y="6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2" y="61"/>
                    <a:pt x="4" y="60"/>
                    <a:pt x="5" y="60"/>
                  </a:cubicBezTo>
                  <a:cubicBezTo>
                    <a:pt x="7" y="60"/>
                    <a:pt x="9" y="61"/>
                    <a:pt x="11" y="62"/>
                  </a:cubicBezTo>
                  <a:cubicBezTo>
                    <a:pt x="9" y="61"/>
                    <a:pt x="7" y="60"/>
                    <a:pt x="5" y="60"/>
                  </a:cubicBezTo>
                  <a:moveTo>
                    <a:pt x="10" y="0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任意多边形: 形状 97"/>
            <p:cNvSpPr>
              <a:spLocks/>
            </p:cNvSpPr>
            <p:nvPr/>
          </p:nvSpPr>
          <p:spPr bwMode="auto">
            <a:xfrm>
              <a:off x="3344863" y="2792413"/>
              <a:ext cx="103188" cy="30162"/>
            </a:xfrm>
            <a:custGeom>
              <a:avLst/>
              <a:gdLst>
                <a:gd name="T0" fmla="*/ 0 w 28"/>
                <a:gd name="T1" fmla="*/ 0 h 8"/>
                <a:gd name="T2" fmla="*/ 0 w 28"/>
                <a:gd name="T3" fmla="*/ 0 h 8"/>
                <a:gd name="T4" fmla="*/ 28 w 28"/>
                <a:gd name="T5" fmla="*/ 8 h 8"/>
                <a:gd name="T6" fmla="*/ 28 w 28"/>
                <a:gd name="T7" fmla="*/ 7 h 8"/>
                <a:gd name="T8" fmla="*/ 18 w 28"/>
                <a:gd name="T9" fmla="*/ 6 h 8"/>
                <a:gd name="T10" fmla="*/ 0 w 28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" y="6"/>
                    <a:pt x="18" y="8"/>
                    <a:pt x="28" y="8"/>
                  </a:cubicBezTo>
                  <a:cubicBezTo>
                    <a:pt x="28" y="8"/>
                    <a:pt x="28" y="7"/>
                    <a:pt x="28" y="7"/>
                  </a:cubicBezTo>
                  <a:cubicBezTo>
                    <a:pt x="25" y="7"/>
                    <a:pt x="22" y="7"/>
                    <a:pt x="18" y="6"/>
                  </a:cubicBezTo>
                  <a:cubicBezTo>
                    <a:pt x="11" y="4"/>
                    <a:pt x="5" y="2"/>
                    <a:pt x="0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任意多边形: 形状 98"/>
            <p:cNvSpPr>
              <a:spLocks noEditPoints="1"/>
            </p:cNvSpPr>
            <p:nvPr/>
          </p:nvSpPr>
          <p:spPr bwMode="auto">
            <a:xfrm>
              <a:off x="3211513" y="2208213"/>
              <a:ext cx="239713" cy="611187"/>
            </a:xfrm>
            <a:custGeom>
              <a:avLst/>
              <a:gdLst>
                <a:gd name="T0" fmla="*/ 35 w 65"/>
                <a:gd name="T1" fmla="*/ 24 h 165"/>
                <a:gd name="T2" fmla="*/ 36 w 65"/>
                <a:gd name="T3" fmla="*/ 25 h 165"/>
                <a:gd name="T4" fmla="*/ 36 w 65"/>
                <a:gd name="T5" fmla="*/ 25 h 165"/>
                <a:gd name="T6" fmla="*/ 35 w 65"/>
                <a:gd name="T7" fmla="*/ 24 h 165"/>
                <a:gd name="T8" fmla="*/ 44 w 65"/>
                <a:gd name="T9" fmla="*/ 144 h 165"/>
                <a:gd name="T10" fmla="*/ 43 w 65"/>
                <a:gd name="T11" fmla="*/ 143 h 165"/>
                <a:gd name="T12" fmla="*/ 29 w 65"/>
                <a:gd name="T13" fmla="*/ 127 h 165"/>
                <a:gd name="T14" fmla="*/ 27 w 65"/>
                <a:gd name="T15" fmla="*/ 117 h 165"/>
                <a:gd name="T16" fmla="*/ 28 w 65"/>
                <a:gd name="T17" fmla="*/ 116 h 165"/>
                <a:gd name="T18" fmla="*/ 29 w 65"/>
                <a:gd name="T19" fmla="*/ 117 h 165"/>
                <a:gd name="T20" fmla="*/ 31 w 65"/>
                <a:gd name="T21" fmla="*/ 126 h 165"/>
                <a:gd name="T22" fmla="*/ 44 w 65"/>
                <a:gd name="T23" fmla="*/ 142 h 165"/>
                <a:gd name="T24" fmla="*/ 44 w 65"/>
                <a:gd name="T25" fmla="*/ 143 h 165"/>
                <a:gd name="T26" fmla="*/ 44 w 65"/>
                <a:gd name="T27" fmla="*/ 144 h 165"/>
                <a:gd name="T28" fmla="*/ 43 w 65"/>
                <a:gd name="T29" fmla="*/ 110 h 165"/>
                <a:gd name="T30" fmla="*/ 36 w 65"/>
                <a:gd name="T31" fmla="*/ 107 h 165"/>
                <a:gd name="T32" fmla="*/ 43 w 65"/>
                <a:gd name="T33" fmla="*/ 104 h 165"/>
                <a:gd name="T34" fmla="*/ 51 w 65"/>
                <a:gd name="T35" fmla="*/ 107 h 165"/>
                <a:gd name="T36" fmla="*/ 43 w 65"/>
                <a:gd name="T37" fmla="*/ 110 h 165"/>
                <a:gd name="T38" fmla="*/ 14 w 65"/>
                <a:gd name="T39" fmla="*/ 11 h 165"/>
                <a:gd name="T40" fmla="*/ 17 w 65"/>
                <a:gd name="T41" fmla="*/ 25 h 165"/>
                <a:gd name="T42" fmla="*/ 5 w 65"/>
                <a:gd name="T43" fmla="*/ 61 h 165"/>
                <a:gd name="T44" fmla="*/ 6 w 65"/>
                <a:gd name="T45" fmla="*/ 68 h 165"/>
                <a:gd name="T46" fmla="*/ 6 w 65"/>
                <a:gd name="T47" fmla="*/ 69 h 165"/>
                <a:gd name="T48" fmla="*/ 8 w 65"/>
                <a:gd name="T49" fmla="*/ 73 h 165"/>
                <a:gd name="T50" fmla="*/ 9 w 65"/>
                <a:gd name="T51" fmla="*/ 101 h 165"/>
                <a:gd name="T52" fmla="*/ 11 w 65"/>
                <a:gd name="T53" fmla="*/ 132 h 165"/>
                <a:gd name="T54" fmla="*/ 36 w 65"/>
                <a:gd name="T55" fmla="*/ 158 h 165"/>
                <a:gd name="T56" fmla="*/ 36 w 65"/>
                <a:gd name="T57" fmla="*/ 158 h 165"/>
                <a:gd name="T58" fmla="*/ 36 w 65"/>
                <a:gd name="T59" fmla="*/ 158 h 165"/>
                <a:gd name="T60" fmla="*/ 54 w 65"/>
                <a:gd name="T61" fmla="*/ 164 h 165"/>
                <a:gd name="T62" fmla="*/ 64 w 65"/>
                <a:gd name="T63" fmla="*/ 165 h 165"/>
                <a:gd name="T64" fmla="*/ 63 w 65"/>
                <a:gd name="T65" fmla="*/ 139 h 165"/>
                <a:gd name="T66" fmla="*/ 58 w 65"/>
                <a:gd name="T67" fmla="*/ 127 h 165"/>
                <a:gd name="T68" fmla="*/ 57 w 65"/>
                <a:gd name="T69" fmla="*/ 125 h 165"/>
                <a:gd name="T70" fmla="*/ 58 w 65"/>
                <a:gd name="T71" fmla="*/ 124 h 165"/>
                <a:gd name="T72" fmla="*/ 58 w 65"/>
                <a:gd name="T73" fmla="*/ 124 h 165"/>
                <a:gd name="T74" fmla="*/ 59 w 65"/>
                <a:gd name="T75" fmla="*/ 125 h 165"/>
                <a:gd name="T76" fmla="*/ 60 w 65"/>
                <a:gd name="T77" fmla="*/ 126 h 165"/>
                <a:gd name="T78" fmla="*/ 61 w 65"/>
                <a:gd name="T79" fmla="*/ 128 h 165"/>
                <a:gd name="T80" fmla="*/ 53 w 65"/>
                <a:gd name="T81" fmla="*/ 94 h 165"/>
                <a:gd name="T82" fmla="*/ 43 w 65"/>
                <a:gd name="T83" fmla="*/ 99 h 165"/>
                <a:gd name="T84" fmla="*/ 32 w 65"/>
                <a:gd name="T85" fmla="*/ 87 h 165"/>
                <a:gd name="T86" fmla="*/ 43 w 65"/>
                <a:gd name="T87" fmla="*/ 76 h 165"/>
                <a:gd name="T88" fmla="*/ 49 w 65"/>
                <a:gd name="T89" fmla="*/ 77 h 165"/>
                <a:gd name="T90" fmla="*/ 45 w 65"/>
                <a:gd name="T91" fmla="*/ 60 h 165"/>
                <a:gd name="T92" fmla="*/ 33 w 65"/>
                <a:gd name="T93" fmla="*/ 60 h 165"/>
                <a:gd name="T94" fmla="*/ 33 w 65"/>
                <a:gd name="T95" fmla="*/ 56 h 165"/>
                <a:gd name="T96" fmla="*/ 44 w 65"/>
                <a:gd name="T97" fmla="*/ 56 h 165"/>
                <a:gd name="T98" fmla="*/ 38 w 65"/>
                <a:gd name="T99" fmla="*/ 30 h 165"/>
                <a:gd name="T100" fmla="*/ 26 w 65"/>
                <a:gd name="T101" fmla="*/ 21 h 165"/>
                <a:gd name="T102" fmla="*/ 14 w 65"/>
                <a:gd name="T103" fmla="*/ 11 h 165"/>
                <a:gd name="T104" fmla="*/ 0 w 65"/>
                <a:gd name="T105" fmla="*/ 0 h 165"/>
                <a:gd name="T106" fmla="*/ 0 w 65"/>
                <a:gd name="T107" fmla="*/ 0 h 165"/>
                <a:gd name="T108" fmla="*/ 1 w 65"/>
                <a:gd name="T109" fmla="*/ 7 h 165"/>
                <a:gd name="T110" fmla="*/ 0 w 65"/>
                <a:gd name="T111" fmla="*/ 0 h 165"/>
                <a:gd name="T112" fmla="*/ 0 w 65"/>
                <a:gd name="T113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5" h="165">
                  <a:moveTo>
                    <a:pt x="35" y="24"/>
                  </a:moveTo>
                  <a:cubicBezTo>
                    <a:pt x="35" y="24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5" y="24"/>
                    <a:pt x="35" y="24"/>
                  </a:cubicBezTo>
                  <a:moveTo>
                    <a:pt x="44" y="144"/>
                  </a:moveTo>
                  <a:cubicBezTo>
                    <a:pt x="43" y="144"/>
                    <a:pt x="43" y="144"/>
                    <a:pt x="43" y="143"/>
                  </a:cubicBezTo>
                  <a:cubicBezTo>
                    <a:pt x="35" y="139"/>
                    <a:pt x="31" y="132"/>
                    <a:pt x="29" y="127"/>
                  </a:cubicBezTo>
                  <a:cubicBezTo>
                    <a:pt x="27" y="121"/>
                    <a:pt x="27" y="117"/>
                    <a:pt x="27" y="117"/>
                  </a:cubicBezTo>
                  <a:cubicBezTo>
                    <a:pt x="27" y="116"/>
                    <a:pt x="28" y="116"/>
                    <a:pt x="28" y="116"/>
                  </a:cubicBezTo>
                  <a:cubicBezTo>
                    <a:pt x="29" y="116"/>
                    <a:pt x="29" y="116"/>
                    <a:pt x="29" y="117"/>
                  </a:cubicBezTo>
                  <a:cubicBezTo>
                    <a:pt x="29" y="117"/>
                    <a:pt x="29" y="121"/>
                    <a:pt x="31" y="126"/>
                  </a:cubicBezTo>
                  <a:cubicBezTo>
                    <a:pt x="33" y="131"/>
                    <a:pt x="37" y="137"/>
                    <a:pt x="44" y="142"/>
                  </a:cubicBezTo>
                  <a:cubicBezTo>
                    <a:pt x="45" y="142"/>
                    <a:pt x="45" y="143"/>
                    <a:pt x="44" y="143"/>
                  </a:cubicBezTo>
                  <a:cubicBezTo>
                    <a:pt x="44" y="143"/>
                    <a:pt x="44" y="144"/>
                    <a:pt x="44" y="144"/>
                  </a:cubicBezTo>
                  <a:moveTo>
                    <a:pt x="43" y="110"/>
                  </a:moveTo>
                  <a:cubicBezTo>
                    <a:pt x="39" y="110"/>
                    <a:pt x="36" y="109"/>
                    <a:pt x="36" y="107"/>
                  </a:cubicBezTo>
                  <a:cubicBezTo>
                    <a:pt x="36" y="106"/>
                    <a:pt x="39" y="104"/>
                    <a:pt x="43" y="104"/>
                  </a:cubicBezTo>
                  <a:cubicBezTo>
                    <a:pt x="48" y="104"/>
                    <a:pt x="51" y="106"/>
                    <a:pt x="51" y="107"/>
                  </a:cubicBezTo>
                  <a:cubicBezTo>
                    <a:pt x="51" y="109"/>
                    <a:pt x="48" y="110"/>
                    <a:pt x="43" y="110"/>
                  </a:cubicBezTo>
                  <a:moveTo>
                    <a:pt x="14" y="11"/>
                  </a:moveTo>
                  <a:cubicBezTo>
                    <a:pt x="16" y="15"/>
                    <a:pt x="17" y="19"/>
                    <a:pt x="17" y="25"/>
                  </a:cubicBezTo>
                  <a:cubicBezTo>
                    <a:pt x="18" y="44"/>
                    <a:pt x="8" y="57"/>
                    <a:pt x="5" y="61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7" y="71"/>
                    <a:pt x="8" y="73"/>
                    <a:pt x="8" y="73"/>
                  </a:cubicBezTo>
                  <a:cubicBezTo>
                    <a:pt x="9" y="101"/>
                    <a:pt x="9" y="101"/>
                    <a:pt x="9" y="101"/>
                  </a:cubicBezTo>
                  <a:cubicBezTo>
                    <a:pt x="11" y="132"/>
                    <a:pt x="11" y="132"/>
                    <a:pt x="11" y="132"/>
                  </a:cubicBezTo>
                  <a:cubicBezTo>
                    <a:pt x="11" y="132"/>
                    <a:pt x="15" y="148"/>
                    <a:pt x="36" y="158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41" y="160"/>
                    <a:pt x="47" y="162"/>
                    <a:pt x="54" y="164"/>
                  </a:cubicBezTo>
                  <a:cubicBezTo>
                    <a:pt x="58" y="165"/>
                    <a:pt x="61" y="165"/>
                    <a:pt x="64" y="165"/>
                  </a:cubicBezTo>
                  <a:cubicBezTo>
                    <a:pt x="65" y="157"/>
                    <a:pt x="65" y="148"/>
                    <a:pt x="63" y="139"/>
                  </a:cubicBezTo>
                  <a:cubicBezTo>
                    <a:pt x="61" y="134"/>
                    <a:pt x="59" y="129"/>
                    <a:pt x="58" y="127"/>
                  </a:cubicBezTo>
                  <a:cubicBezTo>
                    <a:pt x="58" y="126"/>
                    <a:pt x="57" y="125"/>
                    <a:pt x="57" y="125"/>
                  </a:cubicBezTo>
                  <a:cubicBezTo>
                    <a:pt x="57" y="125"/>
                    <a:pt x="57" y="124"/>
                    <a:pt x="58" y="124"/>
                  </a:cubicBezTo>
                  <a:cubicBezTo>
                    <a:pt x="58" y="124"/>
                    <a:pt x="58" y="124"/>
                    <a:pt x="58" y="124"/>
                  </a:cubicBezTo>
                  <a:cubicBezTo>
                    <a:pt x="59" y="124"/>
                    <a:pt x="59" y="124"/>
                    <a:pt x="59" y="125"/>
                  </a:cubicBezTo>
                  <a:cubicBezTo>
                    <a:pt x="59" y="125"/>
                    <a:pt x="59" y="125"/>
                    <a:pt x="60" y="126"/>
                  </a:cubicBezTo>
                  <a:cubicBezTo>
                    <a:pt x="60" y="127"/>
                    <a:pt x="60" y="127"/>
                    <a:pt x="61" y="128"/>
                  </a:cubicBezTo>
                  <a:cubicBezTo>
                    <a:pt x="58" y="117"/>
                    <a:pt x="55" y="105"/>
                    <a:pt x="53" y="94"/>
                  </a:cubicBezTo>
                  <a:cubicBezTo>
                    <a:pt x="51" y="97"/>
                    <a:pt x="47" y="99"/>
                    <a:pt x="43" y="99"/>
                  </a:cubicBezTo>
                  <a:cubicBezTo>
                    <a:pt x="37" y="99"/>
                    <a:pt x="32" y="94"/>
                    <a:pt x="32" y="87"/>
                  </a:cubicBezTo>
                  <a:cubicBezTo>
                    <a:pt x="32" y="81"/>
                    <a:pt x="37" y="76"/>
                    <a:pt x="43" y="76"/>
                  </a:cubicBezTo>
                  <a:cubicBezTo>
                    <a:pt x="45" y="76"/>
                    <a:pt x="47" y="76"/>
                    <a:pt x="49" y="77"/>
                  </a:cubicBezTo>
                  <a:cubicBezTo>
                    <a:pt x="48" y="71"/>
                    <a:pt x="46" y="66"/>
                    <a:pt x="45" y="60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2" y="47"/>
                    <a:pt x="40" y="39"/>
                    <a:pt x="38" y="30"/>
                  </a:cubicBezTo>
                  <a:cubicBezTo>
                    <a:pt x="34" y="27"/>
                    <a:pt x="30" y="24"/>
                    <a:pt x="26" y="21"/>
                  </a:cubicBezTo>
                  <a:cubicBezTo>
                    <a:pt x="21" y="18"/>
                    <a:pt x="17" y="14"/>
                    <a:pt x="14" y="1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D7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任意多边形: 形状 99"/>
            <p:cNvSpPr>
              <a:spLocks/>
            </p:cNvSpPr>
            <p:nvPr/>
          </p:nvSpPr>
          <p:spPr bwMode="auto">
            <a:xfrm>
              <a:off x="3133726" y="2430463"/>
              <a:ext cx="111125" cy="150812"/>
            </a:xfrm>
            <a:custGeom>
              <a:avLst/>
              <a:gdLst>
                <a:gd name="T0" fmla="*/ 16 w 30"/>
                <a:gd name="T1" fmla="*/ 0 h 41"/>
                <a:gd name="T2" fmla="*/ 12 w 30"/>
                <a:gd name="T3" fmla="*/ 1 h 41"/>
                <a:gd name="T4" fmla="*/ 11 w 30"/>
                <a:gd name="T5" fmla="*/ 2 h 41"/>
                <a:gd name="T6" fmla="*/ 30 w 30"/>
                <a:gd name="T7" fmla="*/ 41 h 41"/>
                <a:gd name="T8" fmla="*/ 30 w 30"/>
                <a:gd name="T9" fmla="*/ 41 h 41"/>
                <a:gd name="T10" fmla="*/ 29 w 30"/>
                <a:gd name="T11" fmla="*/ 13 h 41"/>
                <a:gd name="T12" fmla="*/ 27 w 30"/>
                <a:gd name="T13" fmla="*/ 9 h 41"/>
                <a:gd name="T14" fmla="*/ 27 w 30"/>
                <a:gd name="T15" fmla="*/ 9 h 41"/>
                <a:gd name="T16" fmla="*/ 27 w 30"/>
                <a:gd name="T17" fmla="*/ 9 h 41"/>
                <a:gd name="T18" fmla="*/ 22 w 30"/>
                <a:gd name="T19" fmla="*/ 2 h 41"/>
                <a:gd name="T20" fmla="*/ 22 w 30"/>
                <a:gd name="T21" fmla="*/ 2 h 41"/>
                <a:gd name="T22" fmla="*/ 22 w 30"/>
                <a:gd name="T23" fmla="*/ 2 h 41"/>
                <a:gd name="T24" fmla="*/ 22 w 30"/>
                <a:gd name="T25" fmla="*/ 2 h 41"/>
                <a:gd name="T26" fmla="*/ 22 w 30"/>
                <a:gd name="T27" fmla="*/ 2 h 41"/>
                <a:gd name="T28" fmla="*/ 16 w 30"/>
                <a:gd name="T2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41">
                  <a:moveTo>
                    <a:pt x="16" y="0"/>
                  </a:moveTo>
                  <a:cubicBezTo>
                    <a:pt x="15" y="0"/>
                    <a:pt x="13" y="1"/>
                    <a:pt x="12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0" y="8"/>
                    <a:pt x="3" y="40"/>
                    <a:pt x="30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8" y="11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6" y="7"/>
                    <a:pt x="24" y="4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0" y="1"/>
                    <a:pt x="18" y="0"/>
                    <a:pt x="16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任意多边形: 形状 100"/>
            <p:cNvSpPr>
              <a:spLocks/>
            </p:cNvSpPr>
            <p:nvPr/>
          </p:nvSpPr>
          <p:spPr bwMode="auto">
            <a:xfrm>
              <a:off x="3211513" y="2208213"/>
              <a:ext cx="66675" cy="225425"/>
            </a:xfrm>
            <a:custGeom>
              <a:avLst/>
              <a:gdLst>
                <a:gd name="T0" fmla="*/ 0 w 18"/>
                <a:gd name="T1" fmla="*/ 0 h 61"/>
                <a:gd name="T2" fmla="*/ 0 w 18"/>
                <a:gd name="T3" fmla="*/ 0 h 61"/>
                <a:gd name="T4" fmla="*/ 0 w 18"/>
                <a:gd name="T5" fmla="*/ 0 h 61"/>
                <a:gd name="T6" fmla="*/ 1 w 18"/>
                <a:gd name="T7" fmla="*/ 7 h 61"/>
                <a:gd name="T8" fmla="*/ 5 w 18"/>
                <a:gd name="T9" fmla="*/ 61 h 61"/>
                <a:gd name="T10" fmla="*/ 5 w 18"/>
                <a:gd name="T11" fmla="*/ 61 h 61"/>
                <a:gd name="T12" fmla="*/ 5 w 18"/>
                <a:gd name="T13" fmla="*/ 61 h 61"/>
                <a:gd name="T14" fmla="*/ 17 w 18"/>
                <a:gd name="T15" fmla="*/ 25 h 61"/>
                <a:gd name="T16" fmla="*/ 14 w 18"/>
                <a:gd name="T17" fmla="*/ 11 h 61"/>
                <a:gd name="T18" fmla="*/ 11 w 18"/>
                <a:gd name="T19" fmla="*/ 9 h 61"/>
                <a:gd name="T20" fmla="*/ 2 w 18"/>
                <a:gd name="T21" fmla="*/ 0 h 61"/>
                <a:gd name="T22" fmla="*/ 0 w 18"/>
                <a:gd name="T2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8" y="57"/>
                    <a:pt x="18" y="44"/>
                    <a:pt x="17" y="25"/>
                  </a:cubicBezTo>
                  <a:cubicBezTo>
                    <a:pt x="17" y="19"/>
                    <a:pt x="16" y="15"/>
                    <a:pt x="14" y="11"/>
                  </a:cubicBezTo>
                  <a:cubicBezTo>
                    <a:pt x="13" y="10"/>
                    <a:pt x="12" y="10"/>
                    <a:pt x="11" y="9"/>
                  </a:cubicBezTo>
                  <a:cubicBezTo>
                    <a:pt x="7" y="5"/>
                    <a:pt x="3" y="2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任意多边形: 形状 101"/>
            <p:cNvSpPr>
              <a:spLocks noEditPoints="1"/>
            </p:cNvSpPr>
            <p:nvPr/>
          </p:nvSpPr>
          <p:spPr bwMode="auto">
            <a:xfrm>
              <a:off x="3219451" y="2208213"/>
              <a:ext cx="125413" cy="92075"/>
            </a:xfrm>
            <a:custGeom>
              <a:avLst/>
              <a:gdLst>
                <a:gd name="T0" fmla="*/ 0 w 34"/>
                <a:gd name="T1" fmla="*/ 0 h 25"/>
                <a:gd name="T2" fmla="*/ 33 w 34"/>
                <a:gd name="T3" fmla="*/ 24 h 25"/>
                <a:gd name="T4" fmla="*/ 34 w 34"/>
                <a:gd name="T5" fmla="*/ 25 h 25"/>
                <a:gd name="T6" fmla="*/ 27 w 34"/>
                <a:gd name="T7" fmla="*/ 1 h 25"/>
                <a:gd name="T8" fmla="*/ 0 w 34"/>
                <a:gd name="T9" fmla="*/ 0 h 25"/>
                <a:gd name="T10" fmla="*/ 0 w 34"/>
                <a:gd name="T11" fmla="*/ 0 h 25"/>
                <a:gd name="T12" fmla="*/ 9 w 34"/>
                <a:gd name="T13" fmla="*/ 9 h 25"/>
                <a:gd name="T14" fmla="*/ 0 w 34"/>
                <a:gd name="T15" fmla="*/ 0 h 25"/>
                <a:gd name="T16" fmla="*/ 0 w 34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5">
                  <a:moveTo>
                    <a:pt x="0" y="0"/>
                  </a:moveTo>
                  <a:cubicBezTo>
                    <a:pt x="9" y="9"/>
                    <a:pt x="21" y="17"/>
                    <a:pt x="33" y="24"/>
                  </a:cubicBezTo>
                  <a:cubicBezTo>
                    <a:pt x="33" y="24"/>
                    <a:pt x="34" y="25"/>
                    <a:pt x="34" y="25"/>
                  </a:cubicBezTo>
                  <a:cubicBezTo>
                    <a:pt x="32" y="17"/>
                    <a:pt x="30" y="9"/>
                    <a:pt x="27" y="1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1" y="2"/>
                    <a:pt x="5" y="5"/>
                    <a:pt x="9" y="9"/>
                  </a:cubicBezTo>
                  <a:cubicBezTo>
                    <a:pt x="4" y="4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任意多边形: 形状 102"/>
            <p:cNvSpPr>
              <a:spLocks/>
            </p:cNvSpPr>
            <p:nvPr/>
          </p:nvSpPr>
          <p:spPr bwMode="auto">
            <a:xfrm>
              <a:off x="3219451" y="2208213"/>
              <a:ext cx="131763" cy="111125"/>
            </a:xfrm>
            <a:custGeom>
              <a:avLst/>
              <a:gdLst>
                <a:gd name="T0" fmla="*/ 0 w 36"/>
                <a:gd name="T1" fmla="*/ 0 h 30"/>
                <a:gd name="T2" fmla="*/ 9 w 36"/>
                <a:gd name="T3" fmla="*/ 9 h 30"/>
                <a:gd name="T4" fmla="*/ 12 w 36"/>
                <a:gd name="T5" fmla="*/ 11 h 30"/>
                <a:gd name="T6" fmla="*/ 24 w 36"/>
                <a:gd name="T7" fmla="*/ 21 h 30"/>
                <a:gd name="T8" fmla="*/ 36 w 36"/>
                <a:gd name="T9" fmla="*/ 30 h 30"/>
                <a:gd name="T10" fmla="*/ 34 w 36"/>
                <a:gd name="T11" fmla="*/ 25 h 30"/>
                <a:gd name="T12" fmla="*/ 33 w 36"/>
                <a:gd name="T13" fmla="*/ 24 h 30"/>
                <a:gd name="T14" fmla="*/ 0 w 36"/>
                <a:gd name="T15" fmla="*/ 0 h 30"/>
                <a:gd name="T16" fmla="*/ 0 w 36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0">
                  <a:moveTo>
                    <a:pt x="0" y="0"/>
                  </a:moveTo>
                  <a:cubicBezTo>
                    <a:pt x="0" y="0"/>
                    <a:pt x="4" y="4"/>
                    <a:pt x="9" y="9"/>
                  </a:cubicBezTo>
                  <a:cubicBezTo>
                    <a:pt x="10" y="10"/>
                    <a:pt x="11" y="10"/>
                    <a:pt x="12" y="11"/>
                  </a:cubicBezTo>
                  <a:cubicBezTo>
                    <a:pt x="15" y="14"/>
                    <a:pt x="19" y="18"/>
                    <a:pt x="24" y="21"/>
                  </a:cubicBezTo>
                  <a:cubicBezTo>
                    <a:pt x="28" y="24"/>
                    <a:pt x="32" y="27"/>
                    <a:pt x="36" y="30"/>
                  </a:cubicBezTo>
                  <a:cubicBezTo>
                    <a:pt x="35" y="28"/>
                    <a:pt x="35" y="27"/>
                    <a:pt x="34" y="25"/>
                  </a:cubicBezTo>
                  <a:cubicBezTo>
                    <a:pt x="34" y="25"/>
                    <a:pt x="33" y="24"/>
                    <a:pt x="33" y="24"/>
                  </a:cubicBezTo>
                  <a:cubicBezTo>
                    <a:pt x="21" y="17"/>
                    <a:pt x="9" y="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任意多边形: 形状 103"/>
            <p:cNvSpPr>
              <a:spLocks/>
            </p:cNvSpPr>
            <p:nvPr/>
          </p:nvSpPr>
          <p:spPr bwMode="auto">
            <a:xfrm>
              <a:off x="3422651" y="2667000"/>
              <a:ext cx="22225" cy="55562"/>
            </a:xfrm>
            <a:custGeom>
              <a:avLst/>
              <a:gdLst>
                <a:gd name="T0" fmla="*/ 1 w 6"/>
                <a:gd name="T1" fmla="*/ 0 h 15"/>
                <a:gd name="T2" fmla="*/ 1 w 6"/>
                <a:gd name="T3" fmla="*/ 0 h 15"/>
                <a:gd name="T4" fmla="*/ 0 w 6"/>
                <a:gd name="T5" fmla="*/ 1 h 15"/>
                <a:gd name="T6" fmla="*/ 1 w 6"/>
                <a:gd name="T7" fmla="*/ 3 h 15"/>
                <a:gd name="T8" fmla="*/ 6 w 6"/>
                <a:gd name="T9" fmla="*/ 15 h 15"/>
                <a:gd name="T10" fmla="*/ 5 w 6"/>
                <a:gd name="T11" fmla="*/ 10 h 15"/>
                <a:gd name="T12" fmla="*/ 4 w 6"/>
                <a:gd name="T13" fmla="*/ 4 h 15"/>
                <a:gd name="T14" fmla="*/ 3 w 6"/>
                <a:gd name="T15" fmla="*/ 2 h 15"/>
                <a:gd name="T16" fmla="*/ 2 w 6"/>
                <a:gd name="T17" fmla="*/ 1 h 15"/>
                <a:gd name="T18" fmla="*/ 1 w 6"/>
                <a:gd name="T1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15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2" y="5"/>
                    <a:pt x="4" y="10"/>
                    <a:pt x="6" y="15"/>
                  </a:cubicBezTo>
                  <a:cubicBezTo>
                    <a:pt x="6" y="14"/>
                    <a:pt x="5" y="12"/>
                    <a:pt x="5" y="10"/>
                  </a:cubicBezTo>
                  <a:cubicBezTo>
                    <a:pt x="5" y="8"/>
                    <a:pt x="4" y="6"/>
                    <a:pt x="4" y="4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A122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任意多边形: 形状 104"/>
            <p:cNvSpPr>
              <a:spLocks/>
            </p:cNvSpPr>
            <p:nvPr/>
          </p:nvSpPr>
          <p:spPr bwMode="auto">
            <a:xfrm>
              <a:off x="3328988" y="2489200"/>
              <a:ext cx="77788" cy="85725"/>
            </a:xfrm>
            <a:custGeom>
              <a:avLst/>
              <a:gdLst>
                <a:gd name="T0" fmla="*/ 11 w 21"/>
                <a:gd name="T1" fmla="*/ 0 h 23"/>
                <a:gd name="T2" fmla="*/ 0 w 21"/>
                <a:gd name="T3" fmla="*/ 11 h 23"/>
                <a:gd name="T4" fmla="*/ 11 w 21"/>
                <a:gd name="T5" fmla="*/ 23 h 23"/>
                <a:gd name="T6" fmla="*/ 21 w 21"/>
                <a:gd name="T7" fmla="*/ 18 h 23"/>
                <a:gd name="T8" fmla="*/ 20 w 21"/>
                <a:gd name="T9" fmla="*/ 17 h 23"/>
                <a:gd name="T10" fmla="*/ 11 w 21"/>
                <a:gd name="T11" fmla="*/ 22 h 23"/>
                <a:gd name="T12" fmla="*/ 9 w 21"/>
                <a:gd name="T13" fmla="*/ 21 h 23"/>
                <a:gd name="T14" fmla="*/ 9 w 21"/>
                <a:gd name="T15" fmla="*/ 21 h 23"/>
                <a:gd name="T16" fmla="*/ 2 w 21"/>
                <a:gd name="T17" fmla="*/ 17 h 23"/>
                <a:gd name="T18" fmla="*/ 2 w 21"/>
                <a:gd name="T19" fmla="*/ 17 h 23"/>
                <a:gd name="T20" fmla="*/ 1 w 21"/>
                <a:gd name="T21" fmla="*/ 11 h 23"/>
                <a:gd name="T22" fmla="*/ 11 w 21"/>
                <a:gd name="T23" fmla="*/ 1 h 23"/>
                <a:gd name="T24" fmla="*/ 14 w 21"/>
                <a:gd name="T25" fmla="*/ 1 h 23"/>
                <a:gd name="T26" fmla="*/ 14 w 21"/>
                <a:gd name="T27" fmla="*/ 1 h 23"/>
                <a:gd name="T28" fmla="*/ 17 w 21"/>
                <a:gd name="T29" fmla="*/ 2 h 23"/>
                <a:gd name="T30" fmla="*/ 17 w 21"/>
                <a:gd name="T31" fmla="*/ 1 h 23"/>
                <a:gd name="T32" fmla="*/ 11 w 21"/>
                <a:gd name="T3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" h="23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15" y="23"/>
                    <a:pt x="19" y="21"/>
                    <a:pt x="21" y="18"/>
                  </a:cubicBezTo>
                  <a:cubicBezTo>
                    <a:pt x="21" y="18"/>
                    <a:pt x="20" y="17"/>
                    <a:pt x="20" y="17"/>
                  </a:cubicBezTo>
                  <a:cubicBezTo>
                    <a:pt x="19" y="20"/>
                    <a:pt x="15" y="22"/>
                    <a:pt x="11" y="22"/>
                  </a:cubicBezTo>
                  <a:cubicBezTo>
                    <a:pt x="11" y="22"/>
                    <a:pt x="10" y="22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6" y="21"/>
                    <a:pt x="4" y="19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5"/>
                    <a:pt x="1" y="13"/>
                    <a:pt x="1" y="11"/>
                  </a:cubicBezTo>
                  <a:cubicBezTo>
                    <a:pt x="1" y="5"/>
                    <a:pt x="6" y="1"/>
                    <a:pt x="11" y="1"/>
                  </a:cubicBezTo>
                  <a:cubicBezTo>
                    <a:pt x="12" y="1"/>
                    <a:pt x="13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6" y="2"/>
                    <a:pt x="17" y="2"/>
                  </a:cubicBezTo>
                  <a:cubicBezTo>
                    <a:pt x="17" y="2"/>
                    <a:pt x="17" y="1"/>
                    <a:pt x="17" y="1"/>
                  </a:cubicBezTo>
                  <a:cubicBezTo>
                    <a:pt x="15" y="0"/>
                    <a:pt x="13" y="0"/>
                    <a:pt x="11" y="0"/>
                  </a:cubicBezTo>
                </a:path>
              </a:pathLst>
            </a:custGeom>
            <a:solidFill>
              <a:srgbClr val="3B22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任意多边形: 形状 105"/>
            <p:cNvSpPr>
              <a:spLocks/>
            </p:cNvSpPr>
            <p:nvPr/>
          </p:nvSpPr>
          <p:spPr bwMode="auto">
            <a:xfrm>
              <a:off x="3336926" y="2497138"/>
              <a:ext cx="44450" cy="50800"/>
            </a:xfrm>
            <a:custGeom>
              <a:avLst/>
              <a:gdLst>
                <a:gd name="T0" fmla="*/ 9 w 12"/>
                <a:gd name="T1" fmla="*/ 0 h 14"/>
                <a:gd name="T2" fmla="*/ 0 w 12"/>
                <a:gd name="T3" fmla="*/ 9 h 14"/>
                <a:gd name="T4" fmla="*/ 1 w 12"/>
                <a:gd name="T5" fmla="*/ 14 h 14"/>
                <a:gd name="T6" fmla="*/ 12 w 12"/>
                <a:gd name="T7" fmla="*/ 0 h 14"/>
                <a:gd name="T8" fmla="*/ 9 w 12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1"/>
                    <a:pt x="0" y="12"/>
                    <a:pt x="1" y="1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0" y="0"/>
                    <a:pt x="9" y="0"/>
                  </a:cubicBezTo>
                </a:path>
              </a:pathLst>
            </a:custGeom>
            <a:solidFill>
              <a:srgbClr val="BD8B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任意多边形: 形状 106"/>
            <p:cNvSpPr>
              <a:spLocks/>
            </p:cNvSpPr>
            <p:nvPr/>
          </p:nvSpPr>
          <p:spPr bwMode="auto">
            <a:xfrm>
              <a:off x="3333751" y="2492375"/>
              <a:ext cx="47625" cy="60325"/>
            </a:xfrm>
            <a:custGeom>
              <a:avLst/>
              <a:gdLst>
                <a:gd name="T0" fmla="*/ 10 w 13"/>
                <a:gd name="T1" fmla="*/ 0 h 16"/>
                <a:gd name="T2" fmla="*/ 0 w 13"/>
                <a:gd name="T3" fmla="*/ 10 h 16"/>
                <a:gd name="T4" fmla="*/ 1 w 13"/>
                <a:gd name="T5" fmla="*/ 16 h 16"/>
                <a:gd name="T6" fmla="*/ 1 w 13"/>
                <a:gd name="T7" fmla="*/ 16 h 16"/>
                <a:gd name="T8" fmla="*/ 1 w 13"/>
                <a:gd name="T9" fmla="*/ 16 h 16"/>
                <a:gd name="T10" fmla="*/ 2 w 13"/>
                <a:gd name="T11" fmla="*/ 15 h 16"/>
                <a:gd name="T12" fmla="*/ 1 w 13"/>
                <a:gd name="T13" fmla="*/ 10 h 16"/>
                <a:gd name="T14" fmla="*/ 10 w 13"/>
                <a:gd name="T15" fmla="*/ 1 h 16"/>
                <a:gd name="T16" fmla="*/ 13 w 13"/>
                <a:gd name="T17" fmla="*/ 1 h 16"/>
                <a:gd name="T18" fmla="*/ 13 w 13"/>
                <a:gd name="T19" fmla="*/ 0 h 16"/>
                <a:gd name="T20" fmla="*/ 10 w 13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16">
                  <a:moveTo>
                    <a:pt x="10" y="0"/>
                  </a:moveTo>
                  <a:cubicBezTo>
                    <a:pt x="5" y="0"/>
                    <a:pt x="0" y="4"/>
                    <a:pt x="0" y="10"/>
                  </a:cubicBezTo>
                  <a:cubicBezTo>
                    <a:pt x="0" y="12"/>
                    <a:pt x="0" y="14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3"/>
                    <a:pt x="1" y="12"/>
                    <a:pt x="1" y="10"/>
                  </a:cubicBezTo>
                  <a:cubicBezTo>
                    <a:pt x="1" y="5"/>
                    <a:pt x="5" y="1"/>
                    <a:pt x="10" y="1"/>
                  </a:cubicBezTo>
                  <a:cubicBezTo>
                    <a:pt x="11" y="1"/>
                    <a:pt x="12" y="1"/>
                    <a:pt x="13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0"/>
                    <a:pt x="10" y="0"/>
                  </a:cubicBezTo>
                </a:path>
              </a:pathLst>
            </a:custGeom>
            <a:solidFill>
              <a:srgbClr val="574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任意多边形: 形状 107"/>
            <p:cNvSpPr>
              <a:spLocks/>
            </p:cNvSpPr>
            <p:nvPr/>
          </p:nvSpPr>
          <p:spPr bwMode="auto">
            <a:xfrm>
              <a:off x="3340101" y="2497138"/>
              <a:ext cx="60325" cy="69850"/>
            </a:xfrm>
            <a:custGeom>
              <a:avLst/>
              <a:gdLst>
                <a:gd name="T0" fmla="*/ 11 w 16"/>
                <a:gd name="T1" fmla="*/ 0 h 19"/>
                <a:gd name="T2" fmla="*/ 0 w 16"/>
                <a:gd name="T3" fmla="*/ 14 h 19"/>
                <a:gd name="T4" fmla="*/ 7 w 16"/>
                <a:gd name="T5" fmla="*/ 19 h 19"/>
                <a:gd name="T6" fmla="*/ 16 w 16"/>
                <a:gd name="T7" fmla="*/ 7 h 19"/>
                <a:gd name="T8" fmla="*/ 14 w 16"/>
                <a:gd name="T9" fmla="*/ 2 h 19"/>
                <a:gd name="T10" fmla="*/ 11 w 16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9">
                  <a:moveTo>
                    <a:pt x="11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1" y="16"/>
                    <a:pt x="4" y="18"/>
                    <a:pt x="7" y="19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5"/>
                    <a:pt x="15" y="4"/>
                    <a:pt x="14" y="2"/>
                  </a:cubicBezTo>
                  <a:cubicBezTo>
                    <a:pt x="13" y="1"/>
                    <a:pt x="12" y="0"/>
                    <a:pt x="11" y="0"/>
                  </a:cubicBezTo>
                </a:path>
              </a:pathLst>
            </a:custGeom>
            <a:solidFill>
              <a:srgbClr val="BDA3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任意多边形: 形状 108"/>
            <p:cNvSpPr>
              <a:spLocks noEditPoints="1"/>
            </p:cNvSpPr>
            <p:nvPr/>
          </p:nvSpPr>
          <p:spPr bwMode="auto">
            <a:xfrm>
              <a:off x="3336926" y="2492375"/>
              <a:ext cx="55563" cy="74612"/>
            </a:xfrm>
            <a:custGeom>
              <a:avLst/>
              <a:gdLst>
                <a:gd name="T0" fmla="*/ 1 w 15"/>
                <a:gd name="T1" fmla="*/ 15 h 20"/>
                <a:gd name="T2" fmla="*/ 0 w 15"/>
                <a:gd name="T3" fmla="*/ 16 h 20"/>
                <a:gd name="T4" fmla="*/ 7 w 15"/>
                <a:gd name="T5" fmla="*/ 20 h 20"/>
                <a:gd name="T6" fmla="*/ 7 w 15"/>
                <a:gd name="T7" fmla="*/ 20 h 20"/>
                <a:gd name="T8" fmla="*/ 7 w 15"/>
                <a:gd name="T9" fmla="*/ 20 h 20"/>
                <a:gd name="T10" fmla="*/ 8 w 15"/>
                <a:gd name="T11" fmla="*/ 20 h 20"/>
                <a:gd name="T12" fmla="*/ 1 w 15"/>
                <a:gd name="T13" fmla="*/ 15 h 20"/>
                <a:gd name="T14" fmla="*/ 12 w 15"/>
                <a:gd name="T15" fmla="*/ 0 h 20"/>
                <a:gd name="T16" fmla="*/ 12 w 15"/>
                <a:gd name="T17" fmla="*/ 0 h 20"/>
                <a:gd name="T18" fmla="*/ 12 w 15"/>
                <a:gd name="T19" fmla="*/ 0 h 20"/>
                <a:gd name="T20" fmla="*/ 12 w 15"/>
                <a:gd name="T21" fmla="*/ 1 h 20"/>
                <a:gd name="T22" fmla="*/ 15 w 15"/>
                <a:gd name="T23" fmla="*/ 3 h 20"/>
                <a:gd name="T24" fmla="*/ 15 w 15"/>
                <a:gd name="T25" fmla="*/ 1 h 20"/>
                <a:gd name="T26" fmla="*/ 12 w 15"/>
                <a:gd name="T2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20">
                  <a:moveTo>
                    <a:pt x="1" y="15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2" y="18"/>
                    <a:pt x="4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5" y="19"/>
                    <a:pt x="2" y="17"/>
                    <a:pt x="1" y="15"/>
                  </a:cubicBezTo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1"/>
                    <a:pt x="14" y="2"/>
                    <a:pt x="15" y="3"/>
                  </a:cubicBezTo>
                  <a:cubicBezTo>
                    <a:pt x="15" y="2"/>
                    <a:pt x="15" y="2"/>
                    <a:pt x="15" y="1"/>
                  </a:cubicBezTo>
                  <a:cubicBezTo>
                    <a:pt x="14" y="1"/>
                    <a:pt x="13" y="0"/>
                    <a:pt x="12" y="0"/>
                  </a:cubicBezTo>
                </a:path>
              </a:pathLst>
            </a:custGeom>
            <a:solidFill>
              <a:srgbClr val="897F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任意多边形: 形状 109"/>
            <p:cNvSpPr>
              <a:spLocks/>
            </p:cNvSpPr>
            <p:nvPr/>
          </p:nvSpPr>
          <p:spPr bwMode="auto">
            <a:xfrm>
              <a:off x="3367088" y="2522538"/>
              <a:ext cx="36513" cy="44450"/>
            </a:xfrm>
            <a:custGeom>
              <a:avLst/>
              <a:gdLst>
                <a:gd name="T0" fmla="*/ 9 w 10"/>
                <a:gd name="T1" fmla="*/ 0 h 12"/>
                <a:gd name="T2" fmla="*/ 0 w 10"/>
                <a:gd name="T3" fmla="*/ 12 h 12"/>
                <a:gd name="T4" fmla="*/ 1 w 10"/>
                <a:gd name="T5" fmla="*/ 12 h 12"/>
                <a:gd name="T6" fmla="*/ 10 w 10"/>
                <a:gd name="T7" fmla="*/ 6 h 12"/>
                <a:gd name="T8" fmla="*/ 9 w 1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9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1" y="12"/>
                    <a:pt x="1" y="12"/>
                  </a:cubicBezTo>
                  <a:cubicBezTo>
                    <a:pt x="5" y="12"/>
                    <a:pt x="9" y="10"/>
                    <a:pt x="10" y="6"/>
                  </a:cubicBezTo>
                  <a:cubicBezTo>
                    <a:pt x="10" y="4"/>
                    <a:pt x="9" y="2"/>
                    <a:pt x="9" y="0"/>
                  </a:cubicBezTo>
                </a:path>
              </a:pathLst>
            </a:custGeom>
            <a:solidFill>
              <a:srgbClr val="BD8B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任意多边形: 形状 110"/>
            <p:cNvSpPr>
              <a:spLocks/>
            </p:cNvSpPr>
            <p:nvPr/>
          </p:nvSpPr>
          <p:spPr bwMode="auto">
            <a:xfrm>
              <a:off x="3362326" y="2544763"/>
              <a:ext cx="41275" cy="25400"/>
            </a:xfrm>
            <a:custGeom>
              <a:avLst/>
              <a:gdLst>
                <a:gd name="T0" fmla="*/ 11 w 11"/>
                <a:gd name="T1" fmla="*/ 0 h 7"/>
                <a:gd name="T2" fmla="*/ 2 w 11"/>
                <a:gd name="T3" fmla="*/ 6 h 7"/>
                <a:gd name="T4" fmla="*/ 1 w 11"/>
                <a:gd name="T5" fmla="*/ 6 h 7"/>
                <a:gd name="T6" fmla="*/ 0 w 11"/>
                <a:gd name="T7" fmla="*/ 6 h 7"/>
                <a:gd name="T8" fmla="*/ 2 w 11"/>
                <a:gd name="T9" fmla="*/ 7 h 7"/>
                <a:gd name="T10" fmla="*/ 11 w 11"/>
                <a:gd name="T11" fmla="*/ 2 h 7"/>
                <a:gd name="T12" fmla="*/ 11 w 11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7">
                  <a:moveTo>
                    <a:pt x="11" y="0"/>
                  </a:moveTo>
                  <a:cubicBezTo>
                    <a:pt x="10" y="4"/>
                    <a:pt x="6" y="6"/>
                    <a:pt x="2" y="6"/>
                  </a:cubicBezTo>
                  <a:cubicBezTo>
                    <a:pt x="2" y="6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6" y="7"/>
                    <a:pt x="10" y="5"/>
                    <a:pt x="11" y="2"/>
                  </a:cubicBezTo>
                  <a:cubicBezTo>
                    <a:pt x="11" y="1"/>
                    <a:pt x="11" y="1"/>
                    <a:pt x="11" y="0"/>
                  </a:cubicBezTo>
                </a:path>
              </a:pathLst>
            </a:custGeom>
            <a:solidFill>
              <a:srgbClr val="574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任意多边形: 形状 111"/>
            <p:cNvSpPr>
              <a:spLocks/>
            </p:cNvSpPr>
            <p:nvPr/>
          </p:nvSpPr>
          <p:spPr bwMode="auto">
            <a:xfrm>
              <a:off x="3311526" y="2636838"/>
              <a:ext cx="66675" cy="104775"/>
            </a:xfrm>
            <a:custGeom>
              <a:avLst/>
              <a:gdLst>
                <a:gd name="T0" fmla="*/ 1 w 18"/>
                <a:gd name="T1" fmla="*/ 0 h 28"/>
                <a:gd name="T2" fmla="*/ 0 w 18"/>
                <a:gd name="T3" fmla="*/ 1 h 28"/>
                <a:gd name="T4" fmla="*/ 2 w 18"/>
                <a:gd name="T5" fmla="*/ 11 h 28"/>
                <a:gd name="T6" fmla="*/ 16 w 18"/>
                <a:gd name="T7" fmla="*/ 27 h 28"/>
                <a:gd name="T8" fmla="*/ 17 w 18"/>
                <a:gd name="T9" fmla="*/ 28 h 28"/>
                <a:gd name="T10" fmla="*/ 17 w 18"/>
                <a:gd name="T11" fmla="*/ 27 h 28"/>
                <a:gd name="T12" fmla="*/ 17 w 18"/>
                <a:gd name="T13" fmla="*/ 26 h 28"/>
                <a:gd name="T14" fmla="*/ 4 w 18"/>
                <a:gd name="T15" fmla="*/ 10 h 28"/>
                <a:gd name="T16" fmla="*/ 2 w 18"/>
                <a:gd name="T17" fmla="*/ 1 h 28"/>
                <a:gd name="T18" fmla="*/ 1 w 18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8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5"/>
                    <a:pt x="2" y="11"/>
                  </a:cubicBezTo>
                  <a:cubicBezTo>
                    <a:pt x="4" y="16"/>
                    <a:pt x="8" y="23"/>
                    <a:pt x="16" y="27"/>
                  </a:cubicBezTo>
                  <a:cubicBezTo>
                    <a:pt x="16" y="28"/>
                    <a:pt x="16" y="28"/>
                    <a:pt x="17" y="28"/>
                  </a:cubicBezTo>
                  <a:cubicBezTo>
                    <a:pt x="17" y="28"/>
                    <a:pt x="17" y="27"/>
                    <a:pt x="17" y="27"/>
                  </a:cubicBezTo>
                  <a:cubicBezTo>
                    <a:pt x="18" y="27"/>
                    <a:pt x="18" y="26"/>
                    <a:pt x="17" y="26"/>
                  </a:cubicBezTo>
                  <a:cubicBezTo>
                    <a:pt x="10" y="21"/>
                    <a:pt x="6" y="15"/>
                    <a:pt x="4" y="10"/>
                  </a:cubicBezTo>
                  <a:cubicBezTo>
                    <a:pt x="2" y="5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椭圆 112"/>
            <p:cNvSpPr>
              <a:spLocks noChangeArrowheads="1"/>
            </p:cNvSpPr>
            <p:nvPr/>
          </p:nvSpPr>
          <p:spPr bwMode="auto">
            <a:xfrm>
              <a:off x="3344863" y="2592388"/>
              <a:ext cx="55563" cy="22225"/>
            </a:xfrm>
            <a:prstGeom prst="ellipse">
              <a:avLst/>
            </a:pr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任意多边形: 形状 113"/>
            <p:cNvSpPr>
              <a:spLocks/>
            </p:cNvSpPr>
            <p:nvPr/>
          </p:nvSpPr>
          <p:spPr bwMode="auto">
            <a:xfrm>
              <a:off x="3333751" y="2416175"/>
              <a:ext cx="44450" cy="14287"/>
            </a:xfrm>
            <a:custGeom>
              <a:avLst/>
              <a:gdLst>
                <a:gd name="T0" fmla="*/ 11 w 12"/>
                <a:gd name="T1" fmla="*/ 0 h 4"/>
                <a:gd name="T2" fmla="*/ 0 w 12"/>
                <a:gd name="T3" fmla="*/ 0 h 4"/>
                <a:gd name="T4" fmla="*/ 0 w 12"/>
                <a:gd name="T5" fmla="*/ 4 h 4"/>
                <a:gd name="T6" fmla="*/ 12 w 12"/>
                <a:gd name="T7" fmla="*/ 4 h 4"/>
                <a:gd name="T8" fmla="*/ 11 w 1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4">
                  <a:moveTo>
                    <a:pt x="1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3"/>
                    <a:pt x="11" y="2"/>
                    <a:pt x="11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任意多边形: 形状 114"/>
            <p:cNvSpPr>
              <a:spLocks/>
            </p:cNvSpPr>
            <p:nvPr/>
          </p:nvSpPr>
          <p:spPr bwMode="auto">
            <a:xfrm>
              <a:off x="3144838" y="2789238"/>
              <a:ext cx="200025" cy="325437"/>
            </a:xfrm>
            <a:custGeom>
              <a:avLst/>
              <a:gdLst>
                <a:gd name="T0" fmla="*/ 52 w 54"/>
                <a:gd name="T1" fmla="*/ 0 h 88"/>
                <a:gd name="T2" fmla="*/ 54 w 54"/>
                <a:gd name="T3" fmla="*/ 27 h 88"/>
                <a:gd name="T4" fmla="*/ 54 w 54"/>
                <a:gd name="T5" fmla="*/ 36 h 88"/>
                <a:gd name="T6" fmla="*/ 31 w 54"/>
                <a:gd name="T7" fmla="*/ 73 h 88"/>
                <a:gd name="T8" fmla="*/ 0 w 54"/>
                <a:gd name="T9" fmla="*/ 88 h 88"/>
                <a:gd name="T10" fmla="*/ 0 w 54"/>
                <a:gd name="T11" fmla="*/ 88 h 88"/>
                <a:gd name="T12" fmla="*/ 0 w 54"/>
                <a:gd name="T13" fmla="*/ 88 h 88"/>
                <a:gd name="T14" fmla="*/ 0 w 54"/>
                <a:gd name="T15" fmla="*/ 88 h 88"/>
                <a:gd name="T16" fmla="*/ 31 w 54"/>
                <a:gd name="T17" fmla="*/ 73 h 88"/>
                <a:gd name="T18" fmla="*/ 54 w 54"/>
                <a:gd name="T19" fmla="*/ 36 h 88"/>
                <a:gd name="T20" fmla="*/ 54 w 54"/>
                <a:gd name="T21" fmla="*/ 27 h 88"/>
                <a:gd name="T22" fmla="*/ 52 w 54"/>
                <a:gd name="T23" fmla="*/ 0 h 88"/>
                <a:gd name="T24" fmla="*/ 52 w 54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88">
                  <a:moveTo>
                    <a:pt x="52" y="0"/>
                  </a:moveTo>
                  <a:cubicBezTo>
                    <a:pt x="54" y="27"/>
                    <a:pt x="54" y="27"/>
                    <a:pt x="54" y="27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54" y="52"/>
                    <a:pt x="45" y="66"/>
                    <a:pt x="31" y="73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45" y="66"/>
                    <a:pt x="54" y="52"/>
                    <a:pt x="54" y="36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任意多边形: 形状 115"/>
            <p:cNvSpPr>
              <a:spLocks/>
            </p:cNvSpPr>
            <p:nvPr/>
          </p:nvSpPr>
          <p:spPr bwMode="auto">
            <a:xfrm>
              <a:off x="3067051" y="3114675"/>
              <a:ext cx="217488" cy="169862"/>
            </a:xfrm>
            <a:custGeom>
              <a:avLst/>
              <a:gdLst>
                <a:gd name="T0" fmla="*/ 21 w 59"/>
                <a:gd name="T1" fmla="*/ 0 h 46"/>
                <a:gd name="T2" fmla="*/ 21 w 59"/>
                <a:gd name="T3" fmla="*/ 0 h 46"/>
                <a:gd name="T4" fmla="*/ 21 w 59"/>
                <a:gd name="T5" fmla="*/ 0 h 46"/>
                <a:gd name="T6" fmla="*/ 0 w 59"/>
                <a:gd name="T7" fmla="*/ 6 h 46"/>
                <a:gd name="T8" fmla="*/ 45 w 59"/>
                <a:gd name="T9" fmla="*/ 46 h 46"/>
                <a:gd name="T10" fmla="*/ 59 w 59"/>
                <a:gd name="T11" fmla="*/ 18 h 46"/>
                <a:gd name="T12" fmla="*/ 21 w 59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46"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14" y="2"/>
                    <a:pt x="0" y="6"/>
                  </a:cubicBezTo>
                  <a:cubicBezTo>
                    <a:pt x="0" y="6"/>
                    <a:pt x="17" y="22"/>
                    <a:pt x="45" y="46"/>
                  </a:cubicBezTo>
                  <a:cubicBezTo>
                    <a:pt x="49" y="37"/>
                    <a:pt x="54" y="27"/>
                    <a:pt x="59" y="18"/>
                  </a:cubicBezTo>
                  <a:cubicBezTo>
                    <a:pt x="47" y="14"/>
                    <a:pt x="34" y="8"/>
                    <a:pt x="21" y="0"/>
                  </a:cubicBezTo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任意多边形: 形状 116"/>
            <p:cNvSpPr>
              <a:spLocks/>
            </p:cNvSpPr>
            <p:nvPr/>
          </p:nvSpPr>
          <p:spPr bwMode="auto">
            <a:xfrm>
              <a:off x="3144838" y="2847975"/>
              <a:ext cx="300038" cy="333375"/>
            </a:xfrm>
            <a:custGeom>
              <a:avLst/>
              <a:gdLst>
                <a:gd name="T0" fmla="*/ 81 w 81"/>
                <a:gd name="T1" fmla="*/ 0 h 90"/>
                <a:gd name="T2" fmla="*/ 54 w 81"/>
                <a:gd name="T3" fmla="*/ 11 h 90"/>
                <a:gd name="T4" fmla="*/ 54 w 81"/>
                <a:gd name="T5" fmla="*/ 20 h 90"/>
                <a:gd name="T6" fmla="*/ 31 w 81"/>
                <a:gd name="T7" fmla="*/ 57 h 90"/>
                <a:gd name="T8" fmla="*/ 0 w 81"/>
                <a:gd name="T9" fmla="*/ 72 h 90"/>
                <a:gd name="T10" fmla="*/ 0 w 81"/>
                <a:gd name="T11" fmla="*/ 72 h 90"/>
                <a:gd name="T12" fmla="*/ 38 w 81"/>
                <a:gd name="T13" fmla="*/ 90 h 90"/>
                <a:gd name="T14" fmla="*/ 81 w 81"/>
                <a:gd name="T15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90">
                  <a:moveTo>
                    <a:pt x="81" y="0"/>
                  </a:moveTo>
                  <a:cubicBezTo>
                    <a:pt x="54" y="11"/>
                    <a:pt x="54" y="11"/>
                    <a:pt x="54" y="11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36"/>
                    <a:pt x="45" y="50"/>
                    <a:pt x="31" y="57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3" y="80"/>
                    <a:pt x="26" y="86"/>
                    <a:pt x="38" y="90"/>
                  </a:cubicBezTo>
                  <a:cubicBezTo>
                    <a:pt x="55" y="61"/>
                    <a:pt x="76" y="33"/>
                    <a:pt x="81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任意多边形: 形状 117"/>
            <p:cNvSpPr>
              <a:spLocks/>
            </p:cNvSpPr>
            <p:nvPr/>
          </p:nvSpPr>
          <p:spPr bwMode="auto">
            <a:xfrm>
              <a:off x="2947988" y="3136900"/>
              <a:ext cx="119063" cy="36512"/>
            </a:xfrm>
            <a:custGeom>
              <a:avLst/>
              <a:gdLst>
                <a:gd name="T0" fmla="*/ 32 w 32"/>
                <a:gd name="T1" fmla="*/ 0 h 10"/>
                <a:gd name="T2" fmla="*/ 32 w 32"/>
                <a:gd name="T3" fmla="*/ 0 h 10"/>
                <a:gd name="T4" fmla="*/ 0 w 32"/>
                <a:gd name="T5" fmla="*/ 10 h 10"/>
                <a:gd name="T6" fmla="*/ 32 w 32"/>
                <a:gd name="T7" fmla="*/ 0 h 10"/>
                <a:gd name="T8" fmla="*/ 32 w 32"/>
                <a:gd name="T9" fmla="*/ 0 h 10"/>
                <a:gd name="T10" fmla="*/ 32 w 32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0"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4" y="2"/>
                    <a:pt x="13" y="6"/>
                    <a:pt x="0" y="1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任意多边形: 形状 118"/>
            <p:cNvSpPr>
              <a:spLocks noEditPoints="1"/>
            </p:cNvSpPr>
            <p:nvPr/>
          </p:nvSpPr>
          <p:spPr bwMode="auto">
            <a:xfrm>
              <a:off x="2833688" y="3214688"/>
              <a:ext cx="11113" cy="3175"/>
            </a:xfrm>
            <a:custGeom>
              <a:avLst/>
              <a:gdLst>
                <a:gd name="T0" fmla="*/ 2 w 3"/>
                <a:gd name="T1" fmla="*/ 0 h 1"/>
                <a:gd name="T2" fmla="*/ 0 w 3"/>
                <a:gd name="T3" fmla="*/ 1 h 1"/>
                <a:gd name="T4" fmla="*/ 2 w 3"/>
                <a:gd name="T5" fmla="*/ 0 h 1"/>
                <a:gd name="T6" fmla="*/ 3 w 3"/>
                <a:gd name="T7" fmla="*/ 0 h 1"/>
                <a:gd name="T8" fmla="*/ 3 w 3"/>
                <a:gd name="T9" fmla="*/ 0 h 1"/>
                <a:gd name="T10" fmla="*/ 3 w 3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1" y="0"/>
                    <a:pt x="2" y="0"/>
                    <a:pt x="2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任意多边形: 形状 119"/>
            <p:cNvSpPr>
              <a:spLocks/>
            </p:cNvSpPr>
            <p:nvPr/>
          </p:nvSpPr>
          <p:spPr bwMode="auto">
            <a:xfrm>
              <a:off x="3033713" y="4062413"/>
              <a:ext cx="492125" cy="25400"/>
            </a:xfrm>
            <a:custGeom>
              <a:avLst/>
              <a:gdLst>
                <a:gd name="T0" fmla="*/ 128 w 133"/>
                <a:gd name="T1" fmla="*/ 0 h 7"/>
                <a:gd name="T2" fmla="*/ 0 w 133"/>
                <a:gd name="T3" fmla="*/ 1 h 7"/>
                <a:gd name="T4" fmla="*/ 1 w 133"/>
                <a:gd name="T5" fmla="*/ 7 h 7"/>
                <a:gd name="T6" fmla="*/ 133 w 133"/>
                <a:gd name="T7" fmla="*/ 7 h 7"/>
                <a:gd name="T8" fmla="*/ 128 w 133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7">
                  <a:moveTo>
                    <a:pt x="128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31" y="5"/>
                    <a:pt x="129" y="2"/>
                    <a:pt x="128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任意多边形: 形状 120"/>
            <p:cNvSpPr>
              <a:spLocks/>
            </p:cNvSpPr>
            <p:nvPr/>
          </p:nvSpPr>
          <p:spPr bwMode="auto">
            <a:xfrm>
              <a:off x="3036888" y="4087813"/>
              <a:ext cx="541338" cy="133350"/>
            </a:xfrm>
            <a:custGeom>
              <a:avLst/>
              <a:gdLst>
                <a:gd name="T0" fmla="*/ 132 w 146"/>
                <a:gd name="T1" fmla="*/ 0 h 36"/>
                <a:gd name="T2" fmla="*/ 0 w 146"/>
                <a:gd name="T3" fmla="*/ 0 h 36"/>
                <a:gd name="T4" fmla="*/ 3 w 146"/>
                <a:gd name="T5" fmla="*/ 29 h 36"/>
                <a:gd name="T6" fmla="*/ 29 w 146"/>
                <a:gd name="T7" fmla="*/ 30 h 36"/>
                <a:gd name="T8" fmla="*/ 30 w 146"/>
                <a:gd name="T9" fmla="*/ 31 h 36"/>
                <a:gd name="T10" fmla="*/ 30 w 146"/>
                <a:gd name="T11" fmla="*/ 31 h 36"/>
                <a:gd name="T12" fmla="*/ 73 w 146"/>
                <a:gd name="T13" fmla="*/ 34 h 36"/>
                <a:gd name="T14" fmla="*/ 80 w 146"/>
                <a:gd name="T15" fmla="*/ 36 h 36"/>
                <a:gd name="T16" fmla="*/ 81 w 146"/>
                <a:gd name="T17" fmla="*/ 31 h 36"/>
                <a:gd name="T18" fmla="*/ 89 w 146"/>
                <a:gd name="T19" fmla="*/ 31 h 36"/>
                <a:gd name="T20" fmla="*/ 146 w 146"/>
                <a:gd name="T21" fmla="*/ 31 h 36"/>
                <a:gd name="T22" fmla="*/ 133 w 146"/>
                <a:gd name="T23" fmla="*/ 2 h 36"/>
                <a:gd name="T24" fmla="*/ 132 w 146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6" h="36">
                  <a:moveTo>
                    <a:pt x="13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30"/>
                    <a:pt x="30" y="30"/>
                    <a:pt x="30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73" y="34"/>
                    <a:pt x="76" y="35"/>
                    <a:pt x="80" y="36"/>
                  </a:cubicBezTo>
                  <a:cubicBezTo>
                    <a:pt x="81" y="31"/>
                    <a:pt x="81" y="31"/>
                    <a:pt x="81" y="31"/>
                  </a:cubicBezTo>
                  <a:cubicBezTo>
                    <a:pt x="89" y="31"/>
                    <a:pt x="89" y="31"/>
                    <a:pt x="89" y="31"/>
                  </a:cubicBezTo>
                  <a:cubicBezTo>
                    <a:pt x="146" y="31"/>
                    <a:pt x="146" y="31"/>
                    <a:pt x="146" y="31"/>
                  </a:cubicBezTo>
                  <a:cubicBezTo>
                    <a:pt x="143" y="20"/>
                    <a:pt x="139" y="10"/>
                    <a:pt x="133" y="2"/>
                  </a:cubicBezTo>
                  <a:cubicBezTo>
                    <a:pt x="133" y="1"/>
                    <a:pt x="132" y="1"/>
                    <a:pt x="132" y="0"/>
                  </a:cubicBezTo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任意多边形: 形状 121"/>
            <p:cNvSpPr>
              <a:spLocks/>
            </p:cNvSpPr>
            <p:nvPr/>
          </p:nvSpPr>
          <p:spPr bwMode="auto">
            <a:xfrm>
              <a:off x="3014663" y="3903663"/>
              <a:ext cx="400050" cy="39687"/>
            </a:xfrm>
            <a:custGeom>
              <a:avLst/>
              <a:gdLst>
                <a:gd name="T0" fmla="*/ 99 w 108"/>
                <a:gd name="T1" fmla="*/ 0 h 11"/>
                <a:gd name="T2" fmla="*/ 0 w 108"/>
                <a:gd name="T3" fmla="*/ 0 h 11"/>
                <a:gd name="T4" fmla="*/ 1 w 108"/>
                <a:gd name="T5" fmla="*/ 11 h 11"/>
                <a:gd name="T6" fmla="*/ 108 w 108"/>
                <a:gd name="T7" fmla="*/ 10 h 11"/>
                <a:gd name="T8" fmla="*/ 99 w 108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1">
                  <a:moveTo>
                    <a:pt x="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08" y="10"/>
                    <a:pt x="108" y="10"/>
                    <a:pt x="108" y="10"/>
                  </a:cubicBezTo>
                  <a:cubicBezTo>
                    <a:pt x="105" y="7"/>
                    <a:pt x="102" y="3"/>
                    <a:pt x="99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任意多边形: 形状 122"/>
            <p:cNvSpPr>
              <a:spLocks/>
            </p:cNvSpPr>
            <p:nvPr/>
          </p:nvSpPr>
          <p:spPr bwMode="auto">
            <a:xfrm>
              <a:off x="3019426" y="3940175"/>
              <a:ext cx="487363" cy="125412"/>
            </a:xfrm>
            <a:custGeom>
              <a:avLst/>
              <a:gdLst>
                <a:gd name="T0" fmla="*/ 107 w 132"/>
                <a:gd name="T1" fmla="*/ 0 h 34"/>
                <a:gd name="T2" fmla="*/ 0 w 132"/>
                <a:gd name="T3" fmla="*/ 1 h 34"/>
                <a:gd name="T4" fmla="*/ 4 w 132"/>
                <a:gd name="T5" fmla="*/ 34 h 34"/>
                <a:gd name="T6" fmla="*/ 132 w 132"/>
                <a:gd name="T7" fmla="*/ 33 h 34"/>
                <a:gd name="T8" fmla="*/ 107 w 132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34">
                  <a:moveTo>
                    <a:pt x="107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24" y="22"/>
                    <a:pt x="115" y="11"/>
                    <a:pt x="107" y="0"/>
                  </a:cubicBezTo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任意多边形: 形状 123"/>
            <p:cNvSpPr>
              <a:spLocks/>
            </p:cNvSpPr>
            <p:nvPr/>
          </p:nvSpPr>
          <p:spPr bwMode="auto">
            <a:xfrm>
              <a:off x="2541588" y="3178175"/>
              <a:ext cx="839788" cy="809625"/>
            </a:xfrm>
            <a:custGeom>
              <a:avLst/>
              <a:gdLst>
                <a:gd name="T0" fmla="*/ 109 w 227"/>
                <a:gd name="T1" fmla="*/ 0 h 219"/>
                <a:gd name="T2" fmla="*/ 82 w 227"/>
                <a:gd name="T3" fmla="*/ 10 h 219"/>
                <a:gd name="T4" fmla="*/ 82 w 227"/>
                <a:gd name="T5" fmla="*/ 10 h 219"/>
                <a:gd name="T6" fmla="*/ 81 w 227"/>
                <a:gd name="T7" fmla="*/ 10 h 219"/>
                <a:gd name="T8" fmla="*/ 79 w 227"/>
                <a:gd name="T9" fmla="*/ 11 h 219"/>
                <a:gd name="T10" fmla="*/ 79 w 227"/>
                <a:gd name="T11" fmla="*/ 11 h 219"/>
                <a:gd name="T12" fmla="*/ 79 w 227"/>
                <a:gd name="T13" fmla="*/ 11 h 219"/>
                <a:gd name="T14" fmla="*/ 18 w 227"/>
                <a:gd name="T15" fmla="*/ 73 h 219"/>
                <a:gd name="T16" fmla="*/ 0 w 227"/>
                <a:gd name="T17" fmla="*/ 191 h 219"/>
                <a:gd name="T18" fmla="*/ 7 w 227"/>
                <a:gd name="T19" fmla="*/ 193 h 219"/>
                <a:gd name="T20" fmla="*/ 7 w 227"/>
                <a:gd name="T21" fmla="*/ 193 h 219"/>
                <a:gd name="T22" fmla="*/ 7 w 227"/>
                <a:gd name="T23" fmla="*/ 193 h 219"/>
                <a:gd name="T24" fmla="*/ 7 w 227"/>
                <a:gd name="T25" fmla="*/ 193 h 219"/>
                <a:gd name="T26" fmla="*/ 91 w 227"/>
                <a:gd name="T27" fmla="*/ 214 h 219"/>
                <a:gd name="T28" fmla="*/ 110 w 227"/>
                <a:gd name="T29" fmla="*/ 219 h 219"/>
                <a:gd name="T30" fmla="*/ 120 w 227"/>
                <a:gd name="T31" fmla="*/ 125 h 219"/>
                <a:gd name="T32" fmla="*/ 128 w 227"/>
                <a:gd name="T33" fmla="*/ 196 h 219"/>
                <a:gd name="T34" fmla="*/ 227 w 227"/>
                <a:gd name="T35" fmla="*/ 196 h 219"/>
                <a:gd name="T36" fmla="*/ 175 w 227"/>
                <a:gd name="T37" fmla="*/ 68 h 219"/>
                <a:gd name="T38" fmla="*/ 109 w 227"/>
                <a:gd name="T39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7" h="219">
                  <a:moveTo>
                    <a:pt x="109" y="0"/>
                  </a:moveTo>
                  <a:cubicBezTo>
                    <a:pt x="101" y="2"/>
                    <a:pt x="92" y="6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1" y="10"/>
                  </a:cubicBezTo>
                  <a:cubicBezTo>
                    <a:pt x="81" y="10"/>
                    <a:pt x="80" y="10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25" y="31"/>
                    <a:pt x="18" y="73"/>
                    <a:pt x="18" y="73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7" y="193"/>
                    <a:pt x="7" y="193"/>
                    <a:pt x="7" y="193"/>
                  </a:cubicBezTo>
                  <a:cubicBezTo>
                    <a:pt x="7" y="193"/>
                    <a:pt x="7" y="193"/>
                    <a:pt x="7" y="193"/>
                  </a:cubicBezTo>
                  <a:cubicBezTo>
                    <a:pt x="7" y="193"/>
                    <a:pt x="7" y="193"/>
                    <a:pt x="7" y="193"/>
                  </a:cubicBezTo>
                  <a:cubicBezTo>
                    <a:pt x="7" y="193"/>
                    <a:pt x="7" y="193"/>
                    <a:pt x="7" y="193"/>
                  </a:cubicBezTo>
                  <a:cubicBezTo>
                    <a:pt x="91" y="214"/>
                    <a:pt x="91" y="214"/>
                    <a:pt x="91" y="214"/>
                  </a:cubicBezTo>
                  <a:cubicBezTo>
                    <a:pt x="110" y="219"/>
                    <a:pt x="110" y="219"/>
                    <a:pt x="110" y="219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8" y="196"/>
                    <a:pt x="128" y="196"/>
                    <a:pt x="128" y="196"/>
                  </a:cubicBezTo>
                  <a:cubicBezTo>
                    <a:pt x="227" y="196"/>
                    <a:pt x="227" y="196"/>
                    <a:pt x="227" y="196"/>
                  </a:cubicBezTo>
                  <a:cubicBezTo>
                    <a:pt x="196" y="156"/>
                    <a:pt x="168" y="116"/>
                    <a:pt x="175" y="68"/>
                  </a:cubicBezTo>
                  <a:cubicBezTo>
                    <a:pt x="151" y="47"/>
                    <a:pt x="128" y="24"/>
                    <a:pt x="109" y="0"/>
                  </a:cubicBezTo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任意多边形: 形状 124"/>
            <p:cNvSpPr>
              <a:spLocks noEditPoints="1"/>
            </p:cNvSpPr>
            <p:nvPr/>
          </p:nvSpPr>
          <p:spPr bwMode="auto">
            <a:xfrm>
              <a:off x="1941513" y="4462463"/>
              <a:ext cx="3302000" cy="1147762"/>
            </a:xfrm>
            <a:custGeom>
              <a:avLst/>
              <a:gdLst>
                <a:gd name="T0" fmla="*/ 440 w 892"/>
                <a:gd name="T1" fmla="*/ 310 h 310"/>
                <a:gd name="T2" fmla="*/ 441 w 892"/>
                <a:gd name="T3" fmla="*/ 310 h 310"/>
                <a:gd name="T4" fmla="*/ 441 w 892"/>
                <a:gd name="T5" fmla="*/ 310 h 310"/>
                <a:gd name="T6" fmla="*/ 437 w 892"/>
                <a:gd name="T7" fmla="*/ 310 h 310"/>
                <a:gd name="T8" fmla="*/ 437 w 892"/>
                <a:gd name="T9" fmla="*/ 310 h 310"/>
                <a:gd name="T10" fmla="*/ 436 w 892"/>
                <a:gd name="T11" fmla="*/ 310 h 310"/>
                <a:gd name="T12" fmla="*/ 436 w 892"/>
                <a:gd name="T13" fmla="*/ 310 h 310"/>
                <a:gd name="T14" fmla="*/ 436 w 892"/>
                <a:gd name="T15" fmla="*/ 310 h 310"/>
                <a:gd name="T16" fmla="*/ 444 w 892"/>
                <a:gd name="T17" fmla="*/ 310 h 310"/>
                <a:gd name="T18" fmla="*/ 444 w 892"/>
                <a:gd name="T19" fmla="*/ 310 h 310"/>
                <a:gd name="T20" fmla="*/ 445 w 892"/>
                <a:gd name="T21" fmla="*/ 310 h 310"/>
                <a:gd name="T22" fmla="*/ 445 w 892"/>
                <a:gd name="T23" fmla="*/ 310 h 310"/>
                <a:gd name="T24" fmla="*/ 446 w 892"/>
                <a:gd name="T25" fmla="*/ 310 h 310"/>
                <a:gd name="T26" fmla="*/ 432 w 892"/>
                <a:gd name="T27" fmla="*/ 310 h 310"/>
                <a:gd name="T28" fmla="*/ 447 w 892"/>
                <a:gd name="T29" fmla="*/ 310 h 310"/>
                <a:gd name="T30" fmla="*/ 448 w 892"/>
                <a:gd name="T31" fmla="*/ 310 h 310"/>
                <a:gd name="T32" fmla="*/ 448 w 892"/>
                <a:gd name="T33" fmla="*/ 310 h 310"/>
                <a:gd name="T34" fmla="*/ 449 w 892"/>
                <a:gd name="T35" fmla="*/ 310 h 310"/>
                <a:gd name="T36" fmla="*/ 450 w 892"/>
                <a:gd name="T37" fmla="*/ 310 h 310"/>
                <a:gd name="T38" fmla="*/ 140 w 892"/>
                <a:gd name="T39" fmla="*/ 306 h 310"/>
                <a:gd name="T40" fmla="*/ 0 w 892"/>
                <a:gd name="T41" fmla="*/ 225 h 310"/>
                <a:gd name="T42" fmla="*/ 0 w 892"/>
                <a:gd name="T43" fmla="*/ 225 h 310"/>
                <a:gd name="T44" fmla="*/ 879 w 892"/>
                <a:gd name="T45" fmla="*/ 225 h 310"/>
                <a:gd name="T46" fmla="*/ 0 w 892"/>
                <a:gd name="T47" fmla="*/ 225 h 310"/>
                <a:gd name="T48" fmla="*/ 0 w 892"/>
                <a:gd name="T49" fmla="*/ 224 h 310"/>
                <a:gd name="T50" fmla="*/ 0 w 892"/>
                <a:gd name="T51" fmla="*/ 224 h 310"/>
                <a:gd name="T52" fmla="*/ 0 w 892"/>
                <a:gd name="T53" fmla="*/ 224 h 310"/>
                <a:gd name="T54" fmla="*/ 0 w 892"/>
                <a:gd name="T55" fmla="*/ 224 h 310"/>
                <a:gd name="T56" fmla="*/ 0 w 892"/>
                <a:gd name="T57" fmla="*/ 224 h 310"/>
                <a:gd name="T58" fmla="*/ 0 w 892"/>
                <a:gd name="T59" fmla="*/ 224 h 310"/>
                <a:gd name="T60" fmla="*/ 0 w 892"/>
                <a:gd name="T61" fmla="*/ 224 h 310"/>
                <a:gd name="T62" fmla="*/ 0 w 892"/>
                <a:gd name="T63" fmla="*/ 224 h 310"/>
                <a:gd name="T64" fmla="*/ 0 w 892"/>
                <a:gd name="T65" fmla="*/ 224 h 310"/>
                <a:gd name="T66" fmla="*/ 0 w 892"/>
                <a:gd name="T67" fmla="*/ 224 h 310"/>
                <a:gd name="T68" fmla="*/ 0 w 892"/>
                <a:gd name="T69" fmla="*/ 223 h 310"/>
                <a:gd name="T70" fmla="*/ 0 w 892"/>
                <a:gd name="T71" fmla="*/ 223 h 310"/>
                <a:gd name="T72" fmla="*/ 0 w 892"/>
                <a:gd name="T73" fmla="*/ 223 h 310"/>
                <a:gd name="T74" fmla="*/ 0 w 892"/>
                <a:gd name="T75" fmla="*/ 223 h 310"/>
                <a:gd name="T76" fmla="*/ 879 w 892"/>
                <a:gd name="T77" fmla="*/ 223 h 310"/>
                <a:gd name="T78" fmla="*/ 879 w 892"/>
                <a:gd name="T79" fmla="*/ 223 h 310"/>
                <a:gd name="T80" fmla="*/ 0 w 892"/>
                <a:gd name="T81" fmla="*/ 223 h 310"/>
                <a:gd name="T82" fmla="*/ 0 w 892"/>
                <a:gd name="T83" fmla="*/ 223 h 310"/>
                <a:gd name="T84" fmla="*/ 0 w 892"/>
                <a:gd name="T85" fmla="*/ 223 h 310"/>
                <a:gd name="T86" fmla="*/ 879 w 892"/>
                <a:gd name="T87" fmla="*/ 223 h 310"/>
                <a:gd name="T88" fmla="*/ 879 w 892"/>
                <a:gd name="T89" fmla="*/ 223 h 310"/>
                <a:gd name="T90" fmla="*/ 879 w 892"/>
                <a:gd name="T91" fmla="*/ 222 h 310"/>
                <a:gd name="T92" fmla="*/ 879 w 892"/>
                <a:gd name="T93" fmla="*/ 222 h 310"/>
                <a:gd name="T94" fmla="*/ 25 w 892"/>
                <a:gd name="T95" fmla="*/ 162 h 310"/>
                <a:gd name="T96" fmla="*/ 892 w 892"/>
                <a:gd name="T97" fmla="*/ 113 h 310"/>
                <a:gd name="T98" fmla="*/ 892 w 892"/>
                <a:gd name="T99" fmla="*/ 112 h 310"/>
                <a:gd name="T100" fmla="*/ 892 w 892"/>
                <a:gd name="T101" fmla="*/ 112 h 310"/>
                <a:gd name="T102" fmla="*/ 892 w 892"/>
                <a:gd name="T103" fmla="*/ 112 h 310"/>
                <a:gd name="T104" fmla="*/ 892 w 892"/>
                <a:gd name="T105" fmla="*/ 111 h 310"/>
                <a:gd name="T106" fmla="*/ 892 w 892"/>
                <a:gd name="T107" fmla="*/ 111 h 310"/>
                <a:gd name="T108" fmla="*/ 892 w 892"/>
                <a:gd name="T109" fmla="*/ 111 h 310"/>
                <a:gd name="T110" fmla="*/ 892 w 892"/>
                <a:gd name="T111" fmla="*/ 111 h 310"/>
                <a:gd name="T112" fmla="*/ 892 w 892"/>
                <a:gd name="T113" fmla="*/ 111 h 310"/>
                <a:gd name="T114" fmla="*/ 892 w 892"/>
                <a:gd name="T115" fmla="*/ 110 h 310"/>
                <a:gd name="T116" fmla="*/ 892 w 892"/>
                <a:gd name="T117" fmla="*/ 110 h 310"/>
                <a:gd name="T118" fmla="*/ 307 w 892"/>
                <a:gd name="T119" fmla="*/ 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92" h="310">
                  <a:moveTo>
                    <a:pt x="439" y="310"/>
                  </a:moveTo>
                  <a:cubicBezTo>
                    <a:pt x="439" y="310"/>
                    <a:pt x="439" y="310"/>
                    <a:pt x="439" y="310"/>
                  </a:cubicBezTo>
                  <a:cubicBezTo>
                    <a:pt x="439" y="310"/>
                    <a:pt x="439" y="310"/>
                    <a:pt x="439" y="310"/>
                  </a:cubicBezTo>
                  <a:moveTo>
                    <a:pt x="440" y="310"/>
                  </a:moveTo>
                  <a:cubicBezTo>
                    <a:pt x="440" y="310"/>
                    <a:pt x="440" y="310"/>
                    <a:pt x="440" y="310"/>
                  </a:cubicBezTo>
                  <a:cubicBezTo>
                    <a:pt x="440" y="310"/>
                    <a:pt x="440" y="310"/>
                    <a:pt x="440" y="310"/>
                  </a:cubicBezTo>
                  <a:moveTo>
                    <a:pt x="439" y="310"/>
                  </a:moveTo>
                  <a:cubicBezTo>
                    <a:pt x="439" y="310"/>
                    <a:pt x="439" y="310"/>
                    <a:pt x="439" y="310"/>
                  </a:cubicBezTo>
                  <a:cubicBezTo>
                    <a:pt x="439" y="310"/>
                    <a:pt x="439" y="310"/>
                    <a:pt x="439" y="310"/>
                  </a:cubicBezTo>
                  <a:moveTo>
                    <a:pt x="441" y="310"/>
                  </a:moveTo>
                  <a:cubicBezTo>
                    <a:pt x="441" y="310"/>
                    <a:pt x="441" y="310"/>
                    <a:pt x="441" y="310"/>
                  </a:cubicBezTo>
                  <a:cubicBezTo>
                    <a:pt x="441" y="310"/>
                    <a:pt x="441" y="310"/>
                    <a:pt x="441" y="310"/>
                  </a:cubicBezTo>
                  <a:moveTo>
                    <a:pt x="438" y="310"/>
                  </a:moveTo>
                  <a:cubicBezTo>
                    <a:pt x="438" y="310"/>
                    <a:pt x="438" y="310"/>
                    <a:pt x="438" y="310"/>
                  </a:cubicBezTo>
                  <a:cubicBezTo>
                    <a:pt x="438" y="310"/>
                    <a:pt x="438" y="310"/>
                    <a:pt x="438" y="310"/>
                  </a:cubicBezTo>
                  <a:moveTo>
                    <a:pt x="441" y="310"/>
                  </a:moveTo>
                  <a:cubicBezTo>
                    <a:pt x="441" y="310"/>
                    <a:pt x="441" y="310"/>
                    <a:pt x="441" y="310"/>
                  </a:cubicBezTo>
                  <a:cubicBezTo>
                    <a:pt x="441" y="310"/>
                    <a:pt x="441" y="310"/>
                    <a:pt x="441" y="310"/>
                  </a:cubicBezTo>
                  <a:moveTo>
                    <a:pt x="438" y="310"/>
                  </a:moveTo>
                  <a:cubicBezTo>
                    <a:pt x="438" y="310"/>
                    <a:pt x="438" y="310"/>
                    <a:pt x="438" y="310"/>
                  </a:cubicBezTo>
                  <a:cubicBezTo>
                    <a:pt x="438" y="310"/>
                    <a:pt x="438" y="310"/>
                    <a:pt x="438" y="310"/>
                  </a:cubicBezTo>
                  <a:moveTo>
                    <a:pt x="437" y="310"/>
                  </a:moveTo>
                  <a:cubicBezTo>
                    <a:pt x="437" y="310"/>
                    <a:pt x="438" y="310"/>
                    <a:pt x="438" y="310"/>
                  </a:cubicBezTo>
                  <a:cubicBezTo>
                    <a:pt x="438" y="310"/>
                    <a:pt x="437" y="310"/>
                    <a:pt x="437" y="310"/>
                  </a:cubicBezTo>
                  <a:moveTo>
                    <a:pt x="442" y="310"/>
                  </a:moveTo>
                  <a:cubicBezTo>
                    <a:pt x="442" y="310"/>
                    <a:pt x="442" y="310"/>
                    <a:pt x="442" y="310"/>
                  </a:cubicBezTo>
                  <a:cubicBezTo>
                    <a:pt x="442" y="310"/>
                    <a:pt x="442" y="310"/>
                    <a:pt x="442" y="310"/>
                  </a:cubicBezTo>
                  <a:moveTo>
                    <a:pt x="437" y="310"/>
                  </a:moveTo>
                  <a:cubicBezTo>
                    <a:pt x="437" y="310"/>
                    <a:pt x="437" y="310"/>
                    <a:pt x="437" y="310"/>
                  </a:cubicBezTo>
                  <a:cubicBezTo>
                    <a:pt x="437" y="310"/>
                    <a:pt x="437" y="310"/>
                    <a:pt x="437" y="310"/>
                  </a:cubicBezTo>
                  <a:moveTo>
                    <a:pt x="442" y="310"/>
                  </a:moveTo>
                  <a:cubicBezTo>
                    <a:pt x="442" y="310"/>
                    <a:pt x="442" y="310"/>
                    <a:pt x="442" y="310"/>
                  </a:cubicBezTo>
                  <a:cubicBezTo>
                    <a:pt x="442" y="310"/>
                    <a:pt x="442" y="310"/>
                    <a:pt x="442" y="310"/>
                  </a:cubicBezTo>
                  <a:moveTo>
                    <a:pt x="436" y="310"/>
                  </a:moveTo>
                  <a:cubicBezTo>
                    <a:pt x="436" y="310"/>
                    <a:pt x="437" y="310"/>
                    <a:pt x="437" y="310"/>
                  </a:cubicBezTo>
                  <a:cubicBezTo>
                    <a:pt x="437" y="310"/>
                    <a:pt x="437" y="310"/>
                    <a:pt x="436" y="310"/>
                  </a:cubicBezTo>
                  <a:moveTo>
                    <a:pt x="443" y="310"/>
                  </a:moveTo>
                  <a:cubicBezTo>
                    <a:pt x="443" y="310"/>
                    <a:pt x="443" y="310"/>
                    <a:pt x="443" y="310"/>
                  </a:cubicBezTo>
                  <a:cubicBezTo>
                    <a:pt x="443" y="310"/>
                    <a:pt x="443" y="310"/>
                    <a:pt x="443" y="310"/>
                  </a:cubicBezTo>
                  <a:moveTo>
                    <a:pt x="436" y="310"/>
                  </a:moveTo>
                  <a:cubicBezTo>
                    <a:pt x="436" y="310"/>
                    <a:pt x="436" y="310"/>
                    <a:pt x="436" y="310"/>
                  </a:cubicBezTo>
                  <a:cubicBezTo>
                    <a:pt x="436" y="310"/>
                    <a:pt x="436" y="310"/>
                    <a:pt x="436" y="310"/>
                  </a:cubicBezTo>
                  <a:moveTo>
                    <a:pt x="443" y="310"/>
                  </a:moveTo>
                  <a:cubicBezTo>
                    <a:pt x="443" y="310"/>
                    <a:pt x="443" y="310"/>
                    <a:pt x="443" y="310"/>
                  </a:cubicBezTo>
                  <a:cubicBezTo>
                    <a:pt x="443" y="310"/>
                    <a:pt x="443" y="310"/>
                    <a:pt x="443" y="310"/>
                  </a:cubicBezTo>
                  <a:moveTo>
                    <a:pt x="436" y="310"/>
                  </a:moveTo>
                  <a:cubicBezTo>
                    <a:pt x="436" y="310"/>
                    <a:pt x="436" y="310"/>
                    <a:pt x="436" y="310"/>
                  </a:cubicBezTo>
                  <a:cubicBezTo>
                    <a:pt x="436" y="310"/>
                    <a:pt x="436" y="310"/>
                    <a:pt x="436" y="310"/>
                  </a:cubicBezTo>
                  <a:moveTo>
                    <a:pt x="435" y="310"/>
                  </a:moveTo>
                  <a:cubicBezTo>
                    <a:pt x="435" y="310"/>
                    <a:pt x="435" y="310"/>
                    <a:pt x="435" y="310"/>
                  </a:cubicBezTo>
                  <a:cubicBezTo>
                    <a:pt x="435" y="310"/>
                    <a:pt x="435" y="310"/>
                    <a:pt x="435" y="310"/>
                  </a:cubicBezTo>
                  <a:moveTo>
                    <a:pt x="444" y="310"/>
                  </a:moveTo>
                  <a:cubicBezTo>
                    <a:pt x="444" y="310"/>
                    <a:pt x="444" y="310"/>
                    <a:pt x="444" y="310"/>
                  </a:cubicBezTo>
                  <a:cubicBezTo>
                    <a:pt x="444" y="310"/>
                    <a:pt x="444" y="310"/>
                    <a:pt x="444" y="310"/>
                  </a:cubicBezTo>
                  <a:moveTo>
                    <a:pt x="435" y="310"/>
                  </a:moveTo>
                  <a:cubicBezTo>
                    <a:pt x="435" y="310"/>
                    <a:pt x="435" y="310"/>
                    <a:pt x="435" y="310"/>
                  </a:cubicBezTo>
                  <a:cubicBezTo>
                    <a:pt x="435" y="310"/>
                    <a:pt x="435" y="310"/>
                    <a:pt x="435" y="310"/>
                  </a:cubicBezTo>
                  <a:moveTo>
                    <a:pt x="444" y="310"/>
                  </a:moveTo>
                  <a:cubicBezTo>
                    <a:pt x="444" y="310"/>
                    <a:pt x="444" y="310"/>
                    <a:pt x="444" y="310"/>
                  </a:cubicBezTo>
                  <a:cubicBezTo>
                    <a:pt x="444" y="310"/>
                    <a:pt x="444" y="310"/>
                    <a:pt x="444" y="310"/>
                  </a:cubicBezTo>
                  <a:moveTo>
                    <a:pt x="434" y="310"/>
                  </a:moveTo>
                  <a:cubicBezTo>
                    <a:pt x="434" y="310"/>
                    <a:pt x="434" y="310"/>
                    <a:pt x="435" y="310"/>
                  </a:cubicBezTo>
                  <a:cubicBezTo>
                    <a:pt x="434" y="310"/>
                    <a:pt x="434" y="310"/>
                    <a:pt x="434" y="310"/>
                  </a:cubicBezTo>
                  <a:moveTo>
                    <a:pt x="445" y="310"/>
                  </a:moveTo>
                  <a:cubicBezTo>
                    <a:pt x="445" y="310"/>
                    <a:pt x="445" y="310"/>
                    <a:pt x="445" y="310"/>
                  </a:cubicBezTo>
                  <a:cubicBezTo>
                    <a:pt x="445" y="310"/>
                    <a:pt x="445" y="310"/>
                    <a:pt x="445" y="310"/>
                  </a:cubicBezTo>
                  <a:moveTo>
                    <a:pt x="434" y="310"/>
                  </a:moveTo>
                  <a:cubicBezTo>
                    <a:pt x="434" y="310"/>
                    <a:pt x="434" y="310"/>
                    <a:pt x="434" y="310"/>
                  </a:cubicBezTo>
                  <a:cubicBezTo>
                    <a:pt x="434" y="310"/>
                    <a:pt x="434" y="310"/>
                    <a:pt x="434" y="310"/>
                  </a:cubicBezTo>
                  <a:moveTo>
                    <a:pt x="445" y="310"/>
                  </a:moveTo>
                  <a:cubicBezTo>
                    <a:pt x="445" y="310"/>
                    <a:pt x="445" y="310"/>
                    <a:pt x="445" y="310"/>
                  </a:cubicBezTo>
                  <a:cubicBezTo>
                    <a:pt x="445" y="310"/>
                    <a:pt x="445" y="310"/>
                    <a:pt x="445" y="310"/>
                  </a:cubicBezTo>
                  <a:moveTo>
                    <a:pt x="433" y="310"/>
                  </a:moveTo>
                  <a:cubicBezTo>
                    <a:pt x="434" y="310"/>
                    <a:pt x="434" y="310"/>
                    <a:pt x="434" y="310"/>
                  </a:cubicBezTo>
                  <a:cubicBezTo>
                    <a:pt x="434" y="310"/>
                    <a:pt x="434" y="310"/>
                    <a:pt x="433" y="310"/>
                  </a:cubicBezTo>
                  <a:moveTo>
                    <a:pt x="446" y="310"/>
                  </a:moveTo>
                  <a:cubicBezTo>
                    <a:pt x="446" y="310"/>
                    <a:pt x="446" y="310"/>
                    <a:pt x="446" y="310"/>
                  </a:cubicBezTo>
                  <a:cubicBezTo>
                    <a:pt x="446" y="310"/>
                    <a:pt x="446" y="310"/>
                    <a:pt x="446" y="310"/>
                  </a:cubicBezTo>
                  <a:moveTo>
                    <a:pt x="447" y="310"/>
                  </a:moveTo>
                  <a:cubicBezTo>
                    <a:pt x="447" y="310"/>
                    <a:pt x="446" y="310"/>
                    <a:pt x="446" y="310"/>
                  </a:cubicBezTo>
                  <a:cubicBezTo>
                    <a:pt x="446" y="310"/>
                    <a:pt x="447" y="310"/>
                    <a:pt x="447" y="310"/>
                  </a:cubicBezTo>
                  <a:moveTo>
                    <a:pt x="432" y="310"/>
                  </a:moveTo>
                  <a:cubicBezTo>
                    <a:pt x="433" y="310"/>
                    <a:pt x="433" y="310"/>
                    <a:pt x="433" y="310"/>
                  </a:cubicBezTo>
                  <a:cubicBezTo>
                    <a:pt x="433" y="310"/>
                    <a:pt x="433" y="310"/>
                    <a:pt x="432" y="310"/>
                  </a:cubicBezTo>
                  <a:moveTo>
                    <a:pt x="432" y="310"/>
                  </a:moveTo>
                  <a:cubicBezTo>
                    <a:pt x="432" y="310"/>
                    <a:pt x="432" y="310"/>
                    <a:pt x="432" y="310"/>
                  </a:cubicBezTo>
                  <a:cubicBezTo>
                    <a:pt x="432" y="310"/>
                    <a:pt x="432" y="310"/>
                    <a:pt x="432" y="310"/>
                  </a:cubicBezTo>
                  <a:moveTo>
                    <a:pt x="447" y="310"/>
                  </a:moveTo>
                  <a:cubicBezTo>
                    <a:pt x="447" y="310"/>
                    <a:pt x="447" y="310"/>
                    <a:pt x="447" y="310"/>
                  </a:cubicBezTo>
                  <a:cubicBezTo>
                    <a:pt x="447" y="310"/>
                    <a:pt x="447" y="310"/>
                    <a:pt x="447" y="310"/>
                  </a:cubicBezTo>
                  <a:moveTo>
                    <a:pt x="432" y="310"/>
                  </a:moveTo>
                  <a:cubicBezTo>
                    <a:pt x="432" y="310"/>
                    <a:pt x="432" y="310"/>
                    <a:pt x="432" y="310"/>
                  </a:cubicBezTo>
                  <a:cubicBezTo>
                    <a:pt x="432" y="310"/>
                    <a:pt x="432" y="310"/>
                    <a:pt x="432" y="310"/>
                  </a:cubicBezTo>
                  <a:moveTo>
                    <a:pt x="448" y="310"/>
                  </a:moveTo>
                  <a:cubicBezTo>
                    <a:pt x="448" y="310"/>
                    <a:pt x="448" y="310"/>
                    <a:pt x="447" y="310"/>
                  </a:cubicBezTo>
                  <a:cubicBezTo>
                    <a:pt x="448" y="310"/>
                    <a:pt x="448" y="310"/>
                    <a:pt x="448" y="310"/>
                  </a:cubicBezTo>
                  <a:moveTo>
                    <a:pt x="431" y="310"/>
                  </a:moveTo>
                  <a:cubicBezTo>
                    <a:pt x="431" y="310"/>
                    <a:pt x="432" y="310"/>
                    <a:pt x="432" y="310"/>
                  </a:cubicBezTo>
                  <a:cubicBezTo>
                    <a:pt x="432" y="310"/>
                    <a:pt x="431" y="310"/>
                    <a:pt x="431" y="310"/>
                  </a:cubicBezTo>
                  <a:moveTo>
                    <a:pt x="448" y="310"/>
                  </a:moveTo>
                  <a:cubicBezTo>
                    <a:pt x="448" y="310"/>
                    <a:pt x="448" y="310"/>
                    <a:pt x="448" y="310"/>
                  </a:cubicBezTo>
                  <a:cubicBezTo>
                    <a:pt x="448" y="310"/>
                    <a:pt x="448" y="310"/>
                    <a:pt x="448" y="310"/>
                  </a:cubicBezTo>
                  <a:moveTo>
                    <a:pt x="449" y="310"/>
                  </a:moveTo>
                  <a:cubicBezTo>
                    <a:pt x="449" y="310"/>
                    <a:pt x="449" y="310"/>
                    <a:pt x="449" y="310"/>
                  </a:cubicBezTo>
                  <a:cubicBezTo>
                    <a:pt x="449" y="310"/>
                    <a:pt x="449" y="310"/>
                    <a:pt x="449" y="310"/>
                  </a:cubicBezTo>
                  <a:moveTo>
                    <a:pt x="449" y="310"/>
                  </a:moveTo>
                  <a:cubicBezTo>
                    <a:pt x="449" y="310"/>
                    <a:pt x="449" y="310"/>
                    <a:pt x="449" y="310"/>
                  </a:cubicBezTo>
                  <a:cubicBezTo>
                    <a:pt x="449" y="310"/>
                    <a:pt x="449" y="310"/>
                    <a:pt x="449" y="310"/>
                  </a:cubicBezTo>
                  <a:moveTo>
                    <a:pt x="450" y="310"/>
                  </a:moveTo>
                  <a:cubicBezTo>
                    <a:pt x="450" y="310"/>
                    <a:pt x="450" y="310"/>
                    <a:pt x="450" y="310"/>
                  </a:cubicBezTo>
                  <a:cubicBezTo>
                    <a:pt x="450" y="310"/>
                    <a:pt x="450" y="310"/>
                    <a:pt x="450" y="310"/>
                  </a:cubicBezTo>
                  <a:moveTo>
                    <a:pt x="450" y="310"/>
                  </a:moveTo>
                  <a:cubicBezTo>
                    <a:pt x="450" y="310"/>
                    <a:pt x="450" y="310"/>
                    <a:pt x="450" y="310"/>
                  </a:cubicBezTo>
                  <a:cubicBezTo>
                    <a:pt x="450" y="310"/>
                    <a:pt x="450" y="310"/>
                    <a:pt x="450" y="310"/>
                  </a:cubicBezTo>
                  <a:moveTo>
                    <a:pt x="285" y="305"/>
                  </a:moveTo>
                  <a:cubicBezTo>
                    <a:pt x="330" y="308"/>
                    <a:pt x="380" y="310"/>
                    <a:pt x="431" y="310"/>
                  </a:cubicBezTo>
                  <a:cubicBezTo>
                    <a:pt x="380" y="310"/>
                    <a:pt x="330" y="308"/>
                    <a:pt x="285" y="305"/>
                  </a:cubicBezTo>
                  <a:moveTo>
                    <a:pt x="157" y="290"/>
                  </a:moveTo>
                  <a:cubicBezTo>
                    <a:pt x="140" y="306"/>
                    <a:pt x="140" y="306"/>
                    <a:pt x="140" y="306"/>
                  </a:cubicBezTo>
                  <a:cubicBezTo>
                    <a:pt x="140" y="306"/>
                    <a:pt x="140" y="306"/>
                    <a:pt x="140" y="306"/>
                  </a:cubicBezTo>
                  <a:cubicBezTo>
                    <a:pt x="157" y="290"/>
                    <a:pt x="157" y="290"/>
                    <a:pt x="157" y="290"/>
                  </a:cubicBezTo>
                  <a:cubicBezTo>
                    <a:pt x="157" y="290"/>
                    <a:pt x="157" y="290"/>
                    <a:pt x="157" y="290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879" y="225"/>
                  </a:moveTo>
                  <a:cubicBezTo>
                    <a:pt x="879" y="225"/>
                    <a:pt x="879" y="225"/>
                    <a:pt x="879" y="225"/>
                  </a:cubicBezTo>
                  <a:cubicBezTo>
                    <a:pt x="879" y="225"/>
                    <a:pt x="879" y="225"/>
                    <a:pt x="879" y="225"/>
                  </a:cubicBezTo>
                  <a:moveTo>
                    <a:pt x="879" y="225"/>
                  </a:moveTo>
                  <a:cubicBezTo>
                    <a:pt x="879" y="225"/>
                    <a:pt x="879" y="225"/>
                    <a:pt x="879" y="225"/>
                  </a:cubicBezTo>
                  <a:cubicBezTo>
                    <a:pt x="879" y="225"/>
                    <a:pt x="879" y="225"/>
                    <a:pt x="879" y="225"/>
                  </a:cubicBezTo>
                  <a:moveTo>
                    <a:pt x="0" y="225"/>
                  </a:move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4"/>
                  </a:move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moveTo>
                    <a:pt x="879" y="224"/>
                  </a:moveTo>
                  <a:cubicBezTo>
                    <a:pt x="879" y="224"/>
                    <a:pt x="879" y="224"/>
                    <a:pt x="879" y="224"/>
                  </a:cubicBezTo>
                  <a:cubicBezTo>
                    <a:pt x="879" y="224"/>
                    <a:pt x="879" y="224"/>
                    <a:pt x="879" y="224"/>
                  </a:cubicBezTo>
                  <a:moveTo>
                    <a:pt x="0" y="223"/>
                  </a:moveTo>
                  <a:cubicBezTo>
                    <a:pt x="0" y="223"/>
                    <a:pt x="0" y="224"/>
                    <a:pt x="0" y="224"/>
                  </a:cubicBezTo>
                  <a:cubicBezTo>
                    <a:pt x="0" y="224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4"/>
                    <a:pt x="879" y="224"/>
                  </a:cubicBezTo>
                  <a:cubicBezTo>
                    <a:pt x="879" y="224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0" y="223"/>
                  </a:move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879" y="223"/>
                  </a:moveTo>
                  <a:cubicBezTo>
                    <a:pt x="879" y="223"/>
                    <a:pt x="879" y="223"/>
                    <a:pt x="879" y="223"/>
                  </a:cubicBezTo>
                  <a:cubicBezTo>
                    <a:pt x="879" y="223"/>
                    <a:pt x="879" y="223"/>
                    <a:pt x="879" y="223"/>
                  </a:cubicBezTo>
                  <a:moveTo>
                    <a:pt x="879" y="222"/>
                  </a:moveTo>
                  <a:cubicBezTo>
                    <a:pt x="879" y="222"/>
                    <a:pt x="879" y="222"/>
                    <a:pt x="879" y="222"/>
                  </a:cubicBezTo>
                  <a:cubicBezTo>
                    <a:pt x="879" y="222"/>
                    <a:pt x="879" y="222"/>
                    <a:pt x="879" y="222"/>
                  </a:cubicBezTo>
                  <a:moveTo>
                    <a:pt x="879" y="222"/>
                  </a:moveTo>
                  <a:cubicBezTo>
                    <a:pt x="879" y="222"/>
                    <a:pt x="879" y="222"/>
                    <a:pt x="879" y="222"/>
                  </a:cubicBezTo>
                  <a:cubicBezTo>
                    <a:pt x="879" y="222"/>
                    <a:pt x="879" y="222"/>
                    <a:pt x="879" y="222"/>
                  </a:cubicBezTo>
                  <a:moveTo>
                    <a:pt x="879" y="222"/>
                  </a:moveTo>
                  <a:cubicBezTo>
                    <a:pt x="879" y="222"/>
                    <a:pt x="879" y="222"/>
                    <a:pt x="879" y="222"/>
                  </a:cubicBezTo>
                  <a:cubicBezTo>
                    <a:pt x="879" y="222"/>
                    <a:pt x="879" y="222"/>
                    <a:pt x="879" y="222"/>
                  </a:cubicBezTo>
                  <a:moveTo>
                    <a:pt x="879" y="222"/>
                  </a:moveTo>
                  <a:cubicBezTo>
                    <a:pt x="879" y="222"/>
                    <a:pt x="879" y="222"/>
                    <a:pt x="879" y="222"/>
                  </a:cubicBezTo>
                  <a:cubicBezTo>
                    <a:pt x="879" y="222"/>
                    <a:pt x="879" y="222"/>
                    <a:pt x="879" y="222"/>
                  </a:cubicBezTo>
                  <a:moveTo>
                    <a:pt x="25" y="162"/>
                  </a:moveTo>
                  <a:cubicBezTo>
                    <a:pt x="25" y="162"/>
                    <a:pt x="25" y="162"/>
                    <a:pt x="25" y="162"/>
                  </a:cubicBezTo>
                  <a:cubicBezTo>
                    <a:pt x="25" y="162"/>
                    <a:pt x="25" y="162"/>
                    <a:pt x="25" y="162"/>
                  </a:cubicBezTo>
                  <a:moveTo>
                    <a:pt x="25" y="162"/>
                  </a:moveTo>
                  <a:cubicBezTo>
                    <a:pt x="25" y="162"/>
                    <a:pt x="25" y="162"/>
                    <a:pt x="25" y="162"/>
                  </a:cubicBezTo>
                  <a:cubicBezTo>
                    <a:pt x="25" y="162"/>
                    <a:pt x="25" y="162"/>
                    <a:pt x="25" y="162"/>
                  </a:cubicBezTo>
                  <a:moveTo>
                    <a:pt x="892" y="113"/>
                  </a:moveTo>
                  <a:cubicBezTo>
                    <a:pt x="892" y="113"/>
                    <a:pt x="892" y="113"/>
                    <a:pt x="892" y="113"/>
                  </a:cubicBezTo>
                  <a:cubicBezTo>
                    <a:pt x="892" y="113"/>
                    <a:pt x="892" y="113"/>
                    <a:pt x="892" y="113"/>
                  </a:cubicBezTo>
                  <a:moveTo>
                    <a:pt x="892" y="113"/>
                  </a:moveTo>
                  <a:cubicBezTo>
                    <a:pt x="892" y="113"/>
                    <a:pt x="892" y="113"/>
                    <a:pt x="892" y="113"/>
                  </a:cubicBezTo>
                  <a:cubicBezTo>
                    <a:pt x="892" y="113"/>
                    <a:pt x="892" y="113"/>
                    <a:pt x="892" y="113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2"/>
                  </a:moveTo>
                  <a:cubicBezTo>
                    <a:pt x="892" y="112"/>
                    <a:pt x="892" y="112"/>
                    <a:pt x="892" y="112"/>
                  </a:cubicBezTo>
                  <a:cubicBezTo>
                    <a:pt x="892" y="112"/>
                    <a:pt x="892" y="112"/>
                    <a:pt x="892" y="112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1"/>
                  </a:moveTo>
                  <a:cubicBezTo>
                    <a:pt x="892" y="111"/>
                    <a:pt x="892" y="111"/>
                    <a:pt x="892" y="111"/>
                  </a:cubicBezTo>
                  <a:cubicBezTo>
                    <a:pt x="892" y="111"/>
                    <a:pt x="892" y="111"/>
                    <a:pt x="892" y="111"/>
                  </a:cubicBezTo>
                  <a:moveTo>
                    <a:pt x="892" y="110"/>
                  </a:moveTo>
                  <a:cubicBezTo>
                    <a:pt x="892" y="110"/>
                    <a:pt x="892" y="110"/>
                    <a:pt x="892" y="110"/>
                  </a:cubicBezTo>
                  <a:cubicBezTo>
                    <a:pt x="892" y="110"/>
                    <a:pt x="892" y="110"/>
                    <a:pt x="892" y="110"/>
                  </a:cubicBezTo>
                  <a:moveTo>
                    <a:pt x="892" y="110"/>
                  </a:moveTo>
                  <a:cubicBezTo>
                    <a:pt x="892" y="110"/>
                    <a:pt x="892" y="110"/>
                    <a:pt x="892" y="110"/>
                  </a:cubicBezTo>
                  <a:cubicBezTo>
                    <a:pt x="892" y="110"/>
                    <a:pt x="892" y="110"/>
                    <a:pt x="892" y="110"/>
                  </a:cubicBezTo>
                  <a:moveTo>
                    <a:pt x="892" y="110"/>
                  </a:moveTo>
                  <a:cubicBezTo>
                    <a:pt x="892" y="110"/>
                    <a:pt x="892" y="110"/>
                    <a:pt x="892" y="110"/>
                  </a:cubicBezTo>
                  <a:cubicBezTo>
                    <a:pt x="892" y="110"/>
                    <a:pt x="892" y="110"/>
                    <a:pt x="892" y="110"/>
                  </a:cubicBezTo>
                  <a:moveTo>
                    <a:pt x="892" y="110"/>
                  </a:moveTo>
                  <a:cubicBezTo>
                    <a:pt x="892" y="110"/>
                    <a:pt x="892" y="110"/>
                    <a:pt x="892" y="110"/>
                  </a:cubicBezTo>
                  <a:cubicBezTo>
                    <a:pt x="892" y="110"/>
                    <a:pt x="892" y="110"/>
                    <a:pt x="892" y="110"/>
                  </a:cubicBezTo>
                  <a:moveTo>
                    <a:pt x="307" y="0"/>
                  </a:moveTo>
                  <a:cubicBezTo>
                    <a:pt x="185" y="35"/>
                    <a:pt x="185" y="35"/>
                    <a:pt x="185" y="35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156" y="55"/>
                    <a:pt x="156" y="55"/>
                    <a:pt x="156" y="55"/>
                  </a:cubicBezTo>
                  <a:cubicBezTo>
                    <a:pt x="156" y="55"/>
                    <a:pt x="156" y="55"/>
                    <a:pt x="156" y="55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307" y="0"/>
                    <a:pt x="307" y="0"/>
                    <a:pt x="307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任意多边形: 形状 125"/>
            <p:cNvSpPr>
              <a:spLocks noEditPoints="1"/>
            </p:cNvSpPr>
            <p:nvPr/>
          </p:nvSpPr>
          <p:spPr bwMode="auto">
            <a:xfrm>
              <a:off x="1941513" y="5121275"/>
              <a:ext cx="3254375" cy="488950"/>
            </a:xfrm>
            <a:custGeom>
              <a:avLst/>
              <a:gdLst>
                <a:gd name="T0" fmla="*/ 287 w 879"/>
                <a:gd name="T1" fmla="*/ 86 h 132"/>
                <a:gd name="T2" fmla="*/ 431 w 879"/>
                <a:gd name="T3" fmla="*/ 132 h 132"/>
                <a:gd name="T4" fmla="*/ 432 w 879"/>
                <a:gd name="T5" fmla="*/ 132 h 132"/>
                <a:gd name="T6" fmla="*/ 433 w 879"/>
                <a:gd name="T7" fmla="*/ 132 h 132"/>
                <a:gd name="T8" fmla="*/ 434 w 879"/>
                <a:gd name="T9" fmla="*/ 132 h 132"/>
                <a:gd name="T10" fmla="*/ 435 w 879"/>
                <a:gd name="T11" fmla="*/ 132 h 132"/>
                <a:gd name="T12" fmla="*/ 436 w 879"/>
                <a:gd name="T13" fmla="*/ 132 h 132"/>
                <a:gd name="T14" fmla="*/ 437 w 879"/>
                <a:gd name="T15" fmla="*/ 132 h 132"/>
                <a:gd name="T16" fmla="*/ 438 w 879"/>
                <a:gd name="T17" fmla="*/ 132 h 132"/>
                <a:gd name="T18" fmla="*/ 438 w 879"/>
                <a:gd name="T19" fmla="*/ 132 h 132"/>
                <a:gd name="T20" fmla="*/ 439 w 879"/>
                <a:gd name="T21" fmla="*/ 132 h 132"/>
                <a:gd name="T22" fmla="*/ 441 w 879"/>
                <a:gd name="T23" fmla="*/ 132 h 132"/>
                <a:gd name="T24" fmla="*/ 442 w 879"/>
                <a:gd name="T25" fmla="*/ 132 h 132"/>
                <a:gd name="T26" fmla="*/ 443 w 879"/>
                <a:gd name="T27" fmla="*/ 132 h 132"/>
                <a:gd name="T28" fmla="*/ 444 w 879"/>
                <a:gd name="T29" fmla="*/ 132 h 132"/>
                <a:gd name="T30" fmla="*/ 445 w 879"/>
                <a:gd name="T31" fmla="*/ 132 h 132"/>
                <a:gd name="T32" fmla="*/ 446 w 879"/>
                <a:gd name="T33" fmla="*/ 132 h 132"/>
                <a:gd name="T34" fmla="*/ 447 w 879"/>
                <a:gd name="T35" fmla="*/ 132 h 132"/>
                <a:gd name="T36" fmla="*/ 448 w 879"/>
                <a:gd name="T37" fmla="*/ 132 h 132"/>
                <a:gd name="T38" fmla="*/ 449 w 879"/>
                <a:gd name="T39" fmla="*/ 132 h 132"/>
                <a:gd name="T40" fmla="*/ 450 w 879"/>
                <a:gd name="T41" fmla="*/ 132 h 132"/>
                <a:gd name="T42" fmla="*/ 651 w 879"/>
                <a:gd name="T43" fmla="*/ 77 h 132"/>
                <a:gd name="T44" fmla="*/ 0 w 879"/>
                <a:gd name="T45" fmla="*/ 45 h 132"/>
                <a:gd name="T46" fmla="*/ 0 w 879"/>
                <a:gd name="T47" fmla="*/ 45 h 132"/>
                <a:gd name="T48" fmla="*/ 0 w 879"/>
                <a:gd name="T49" fmla="*/ 45 h 132"/>
                <a:gd name="T50" fmla="*/ 0 w 879"/>
                <a:gd name="T51" fmla="*/ 45 h 132"/>
                <a:gd name="T52" fmla="*/ 0 w 879"/>
                <a:gd name="T53" fmla="*/ 45 h 132"/>
                <a:gd name="T54" fmla="*/ 0 w 879"/>
                <a:gd name="T55" fmla="*/ 46 h 132"/>
                <a:gd name="T56" fmla="*/ 0 w 879"/>
                <a:gd name="T57" fmla="*/ 46 h 132"/>
                <a:gd name="T58" fmla="*/ 0 w 879"/>
                <a:gd name="T59" fmla="*/ 46 h 132"/>
                <a:gd name="T60" fmla="*/ 0 w 879"/>
                <a:gd name="T61" fmla="*/ 46 h 132"/>
                <a:gd name="T62" fmla="*/ 0 w 879"/>
                <a:gd name="T63" fmla="*/ 46 h 132"/>
                <a:gd name="T64" fmla="*/ 0 w 879"/>
                <a:gd name="T65" fmla="*/ 46 h 132"/>
                <a:gd name="T66" fmla="*/ 0 w 879"/>
                <a:gd name="T67" fmla="*/ 47 h 132"/>
                <a:gd name="T68" fmla="*/ 0 w 879"/>
                <a:gd name="T69" fmla="*/ 47 h 132"/>
                <a:gd name="T70" fmla="*/ 0 w 879"/>
                <a:gd name="T71" fmla="*/ 47 h 132"/>
                <a:gd name="T72" fmla="*/ 157 w 879"/>
                <a:gd name="T73" fmla="*/ 112 h 132"/>
                <a:gd name="T74" fmla="*/ 815 w 879"/>
                <a:gd name="T75" fmla="*/ 0 h 132"/>
                <a:gd name="T76" fmla="*/ 732 w 879"/>
                <a:gd name="T77" fmla="*/ 110 h 132"/>
                <a:gd name="T78" fmla="*/ 879 w 879"/>
                <a:gd name="T79" fmla="*/ 47 h 132"/>
                <a:gd name="T80" fmla="*/ 879 w 879"/>
                <a:gd name="T81" fmla="*/ 46 h 132"/>
                <a:gd name="T82" fmla="*/ 879 w 879"/>
                <a:gd name="T83" fmla="*/ 46 h 132"/>
                <a:gd name="T84" fmla="*/ 879 w 879"/>
                <a:gd name="T85" fmla="*/ 46 h 132"/>
                <a:gd name="T86" fmla="*/ 879 w 879"/>
                <a:gd name="T87" fmla="*/ 46 h 132"/>
                <a:gd name="T88" fmla="*/ 879 w 879"/>
                <a:gd name="T89" fmla="*/ 45 h 132"/>
                <a:gd name="T90" fmla="*/ 879 w 879"/>
                <a:gd name="T91" fmla="*/ 45 h 132"/>
                <a:gd name="T92" fmla="*/ 879 w 879"/>
                <a:gd name="T93" fmla="*/ 45 h 132"/>
                <a:gd name="T94" fmla="*/ 879 w 879"/>
                <a:gd name="T95" fmla="*/ 45 h 132"/>
                <a:gd name="T96" fmla="*/ 879 w 879"/>
                <a:gd name="T97" fmla="*/ 45 h 132"/>
                <a:gd name="T98" fmla="*/ 879 w 879"/>
                <a:gd name="T99" fmla="*/ 45 h 132"/>
                <a:gd name="T100" fmla="*/ 879 w 879"/>
                <a:gd name="T101" fmla="*/ 44 h 132"/>
                <a:gd name="T102" fmla="*/ 879 w 879"/>
                <a:gd name="T103" fmla="*/ 4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79" h="132">
                  <a:moveTo>
                    <a:pt x="567" y="71"/>
                  </a:moveTo>
                  <a:cubicBezTo>
                    <a:pt x="568" y="83"/>
                    <a:pt x="568" y="83"/>
                    <a:pt x="568" y="83"/>
                  </a:cubicBezTo>
                  <a:cubicBezTo>
                    <a:pt x="568" y="83"/>
                    <a:pt x="443" y="87"/>
                    <a:pt x="331" y="87"/>
                  </a:cubicBezTo>
                  <a:cubicBezTo>
                    <a:pt x="316" y="87"/>
                    <a:pt x="301" y="87"/>
                    <a:pt x="287" y="86"/>
                  </a:cubicBezTo>
                  <a:cubicBezTo>
                    <a:pt x="293" y="87"/>
                    <a:pt x="293" y="87"/>
                    <a:pt x="293" y="87"/>
                  </a:cubicBezTo>
                  <a:cubicBezTo>
                    <a:pt x="293" y="87"/>
                    <a:pt x="271" y="105"/>
                    <a:pt x="239" y="123"/>
                  </a:cubicBezTo>
                  <a:cubicBezTo>
                    <a:pt x="254" y="124"/>
                    <a:pt x="269" y="126"/>
                    <a:pt x="285" y="127"/>
                  </a:cubicBezTo>
                  <a:cubicBezTo>
                    <a:pt x="330" y="130"/>
                    <a:pt x="380" y="132"/>
                    <a:pt x="431" y="132"/>
                  </a:cubicBezTo>
                  <a:cubicBezTo>
                    <a:pt x="431" y="132"/>
                    <a:pt x="431" y="132"/>
                    <a:pt x="431" y="132"/>
                  </a:cubicBezTo>
                  <a:cubicBezTo>
                    <a:pt x="431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32" y="132"/>
                    <a:pt x="432" y="132"/>
                    <a:pt x="432" y="132"/>
                  </a:cubicBezTo>
                  <a:cubicBezTo>
                    <a:pt x="433" y="132"/>
                    <a:pt x="433" y="132"/>
                    <a:pt x="433" y="132"/>
                  </a:cubicBezTo>
                  <a:cubicBezTo>
                    <a:pt x="433" y="132"/>
                    <a:pt x="433" y="132"/>
                    <a:pt x="433" y="132"/>
                  </a:cubicBez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4" y="132"/>
                  </a:cubicBezTo>
                  <a:cubicBezTo>
                    <a:pt x="434" y="132"/>
                    <a:pt x="434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cubicBezTo>
                    <a:pt x="435" y="132"/>
                    <a:pt x="435" y="132"/>
                    <a:pt x="435" y="132"/>
                  </a:cubicBez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cubicBezTo>
                    <a:pt x="436" y="132"/>
                    <a:pt x="436" y="132"/>
                    <a:pt x="436" y="132"/>
                  </a:cubicBez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7" y="132"/>
                    <a:pt x="437" y="132"/>
                  </a:cubicBezTo>
                  <a:cubicBezTo>
                    <a:pt x="437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8" y="132"/>
                  </a:cubicBezTo>
                  <a:cubicBezTo>
                    <a:pt x="438" y="132"/>
                    <a:pt x="438" y="132"/>
                    <a:pt x="439" y="132"/>
                  </a:cubicBezTo>
                  <a:cubicBezTo>
                    <a:pt x="439" y="132"/>
                    <a:pt x="439" y="132"/>
                    <a:pt x="439" y="132"/>
                  </a:cubicBezTo>
                  <a:cubicBezTo>
                    <a:pt x="439" y="132"/>
                    <a:pt x="439" y="132"/>
                    <a:pt x="439" y="132"/>
                  </a:cubicBezTo>
                  <a:cubicBezTo>
                    <a:pt x="439" y="132"/>
                    <a:pt x="439" y="132"/>
                    <a:pt x="439" y="132"/>
                  </a:cubicBezTo>
                  <a:cubicBezTo>
                    <a:pt x="439" y="132"/>
                    <a:pt x="439" y="132"/>
                    <a:pt x="440" y="132"/>
                  </a:cubicBezTo>
                  <a:cubicBezTo>
                    <a:pt x="440" y="132"/>
                    <a:pt x="440" y="132"/>
                    <a:pt x="440" y="132"/>
                  </a:cubicBezTo>
                  <a:cubicBezTo>
                    <a:pt x="440" y="132"/>
                    <a:pt x="440" y="132"/>
                    <a:pt x="440" y="132"/>
                  </a:cubicBezTo>
                  <a:cubicBezTo>
                    <a:pt x="440" y="132"/>
                    <a:pt x="440" y="132"/>
                    <a:pt x="441" y="132"/>
                  </a:cubicBezTo>
                  <a:cubicBezTo>
                    <a:pt x="441" y="132"/>
                    <a:pt x="441" y="132"/>
                    <a:pt x="441" y="132"/>
                  </a:cubicBezTo>
                  <a:cubicBezTo>
                    <a:pt x="441" y="132"/>
                    <a:pt x="441" y="132"/>
                    <a:pt x="441" y="132"/>
                  </a:cubicBezTo>
                  <a:cubicBezTo>
                    <a:pt x="441" y="132"/>
                    <a:pt x="441" y="132"/>
                    <a:pt x="441" y="132"/>
                  </a:cubicBezTo>
                  <a:cubicBezTo>
                    <a:pt x="441" y="132"/>
                    <a:pt x="442" y="132"/>
                    <a:pt x="442" y="132"/>
                  </a:cubicBezTo>
                  <a:cubicBezTo>
                    <a:pt x="442" y="132"/>
                    <a:pt x="442" y="132"/>
                    <a:pt x="442" y="132"/>
                  </a:cubicBezTo>
                  <a:cubicBezTo>
                    <a:pt x="442" y="132"/>
                    <a:pt x="442" y="132"/>
                    <a:pt x="442" y="132"/>
                  </a:cubicBezTo>
                  <a:cubicBezTo>
                    <a:pt x="442" y="132"/>
                    <a:pt x="442" y="132"/>
                    <a:pt x="442" y="132"/>
                  </a:cubicBezTo>
                  <a:cubicBezTo>
                    <a:pt x="442" y="132"/>
                    <a:pt x="443" y="132"/>
                    <a:pt x="443" y="132"/>
                  </a:cubicBezTo>
                  <a:cubicBezTo>
                    <a:pt x="443" y="132"/>
                    <a:pt x="443" y="132"/>
                    <a:pt x="443" y="132"/>
                  </a:cubicBezTo>
                  <a:cubicBezTo>
                    <a:pt x="443" y="132"/>
                    <a:pt x="443" y="132"/>
                    <a:pt x="443" y="132"/>
                  </a:cubicBezTo>
                  <a:cubicBezTo>
                    <a:pt x="443" y="132"/>
                    <a:pt x="443" y="132"/>
                    <a:pt x="443" y="132"/>
                  </a:cubicBezTo>
                  <a:cubicBezTo>
                    <a:pt x="443" y="132"/>
                    <a:pt x="444" y="132"/>
                    <a:pt x="444" y="132"/>
                  </a:cubicBezTo>
                  <a:cubicBezTo>
                    <a:pt x="444" y="132"/>
                    <a:pt x="444" y="132"/>
                    <a:pt x="444" y="132"/>
                  </a:cubicBezTo>
                  <a:cubicBezTo>
                    <a:pt x="444" y="132"/>
                    <a:pt x="444" y="132"/>
                    <a:pt x="444" y="132"/>
                  </a:cubicBezTo>
                  <a:cubicBezTo>
                    <a:pt x="444" y="132"/>
                    <a:pt x="444" y="132"/>
                    <a:pt x="444" y="132"/>
                  </a:cubicBezTo>
                  <a:cubicBezTo>
                    <a:pt x="445" y="132"/>
                    <a:pt x="445" y="132"/>
                    <a:pt x="445" y="132"/>
                  </a:cubicBezTo>
                  <a:cubicBezTo>
                    <a:pt x="445" y="132"/>
                    <a:pt x="445" y="132"/>
                    <a:pt x="445" y="132"/>
                  </a:cubicBezTo>
                  <a:cubicBezTo>
                    <a:pt x="445" y="132"/>
                    <a:pt x="445" y="132"/>
                    <a:pt x="445" y="132"/>
                  </a:cubicBezTo>
                  <a:cubicBezTo>
                    <a:pt x="445" y="132"/>
                    <a:pt x="445" y="132"/>
                    <a:pt x="445" y="132"/>
                  </a:cubicBezTo>
                  <a:cubicBezTo>
                    <a:pt x="446" y="132"/>
                    <a:pt x="446" y="132"/>
                    <a:pt x="446" y="132"/>
                  </a:cubicBezTo>
                  <a:cubicBezTo>
                    <a:pt x="446" y="132"/>
                    <a:pt x="446" y="132"/>
                    <a:pt x="446" y="132"/>
                  </a:cubicBezTo>
                  <a:cubicBezTo>
                    <a:pt x="446" y="132"/>
                    <a:pt x="446" y="132"/>
                    <a:pt x="446" y="132"/>
                  </a:cubicBezTo>
                  <a:cubicBezTo>
                    <a:pt x="446" y="132"/>
                    <a:pt x="447" y="132"/>
                    <a:pt x="447" y="132"/>
                  </a:cubicBezTo>
                  <a:cubicBezTo>
                    <a:pt x="447" y="132"/>
                    <a:pt x="447" y="132"/>
                    <a:pt x="447" y="132"/>
                  </a:cubicBezTo>
                  <a:cubicBezTo>
                    <a:pt x="447" y="132"/>
                    <a:pt x="447" y="132"/>
                    <a:pt x="447" y="132"/>
                  </a:cubicBezTo>
                  <a:cubicBezTo>
                    <a:pt x="447" y="132"/>
                    <a:pt x="447" y="132"/>
                    <a:pt x="447" y="132"/>
                  </a:cubicBezTo>
                  <a:cubicBezTo>
                    <a:pt x="448" y="132"/>
                    <a:pt x="448" y="132"/>
                    <a:pt x="448" y="132"/>
                  </a:cubicBezTo>
                  <a:cubicBezTo>
                    <a:pt x="448" y="132"/>
                    <a:pt x="448" y="132"/>
                    <a:pt x="448" y="132"/>
                  </a:cubicBezTo>
                  <a:cubicBezTo>
                    <a:pt x="448" y="132"/>
                    <a:pt x="448" y="132"/>
                    <a:pt x="448" y="132"/>
                  </a:cubicBezTo>
                  <a:cubicBezTo>
                    <a:pt x="448" y="132"/>
                    <a:pt x="448" y="132"/>
                    <a:pt x="449" y="132"/>
                  </a:cubicBezTo>
                  <a:cubicBezTo>
                    <a:pt x="449" y="132"/>
                    <a:pt x="449" y="132"/>
                    <a:pt x="449" y="132"/>
                  </a:cubicBezTo>
                  <a:cubicBezTo>
                    <a:pt x="449" y="132"/>
                    <a:pt x="449" y="132"/>
                    <a:pt x="449" y="132"/>
                  </a:cubicBezTo>
                  <a:cubicBezTo>
                    <a:pt x="449" y="132"/>
                    <a:pt x="449" y="132"/>
                    <a:pt x="449" y="132"/>
                  </a:cubicBezTo>
                  <a:cubicBezTo>
                    <a:pt x="449" y="132"/>
                    <a:pt x="450" y="132"/>
                    <a:pt x="450" y="132"/>
                  </a:cubicBezTo>
                  <a:cubicBezTo>
                    <a:pt x="450" y="132"/>
                    <a:pt x="450" y="132"/>
                    <a:pt x="450" y="132"/>
                  </a:cubicBezTo>
                  <a:cubicBezTo>
                    <a:pt x="450" y="132"/>
                    <a:pt x="450" y="132"/>
                    <a:pt x="450" y="132"/>
                  </a:cubicBezTo>
                  <a:cubicBezTo>
                    <a:pt x="450" y="132"/>
                    <a:pt x="450" y="132"/>
                    <a:pt x="450" y="132"/>
                  </a:cubicBezTo>
                  <a:cubicBezTo>
                    <a:pt x="538" y="132"/>
                    <a:pt x="619" y="127"/>
                    <a:pt x="687" y="117"/>
                  </a:cubicBezTo>
                  <a:cubicBezTo>
                    <a:pt x="673" y="108"/>
                    <a:pt x="659" y="95"/>
                    <a:pt x="651" y="77"/>
                  </a:cubicBezTo>
                  <a:cubicBezTo>
                    <a:pt x="651" y="77"/>
                    <a:pt x="651" y="77"/>
                    <a:pt x="651" y="77"/>
                  </a:cubicBezTo>
                  <a:cubicBezTo>
                    <a:pt x="650" y="77"/>
                    <a:pt x="568" y="71"/>
                    <a:pt x="567" y="71"/>
                  </a:cubicBezTo>
                  <a:moveTo>
                    <a:pt x="34" y="12"/>
                  </a:moveTo>
                  <a:cubicBezTo>
                    <a:pt x="12" y="22"/>
                    <a:pt x="0" y="33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3" y="73"/>
                    <a:pt x="63" y="96"/>
                    <a:pt x="157" y="112"/>
                  </a:cubicBezTo>
                  <a:cubicBezTo>
                    <a:pt x="157" y="112"/>
                    <a:pt x="157" y="112"/>
                    <a:pt x="157" y="112"/>
                  </a:cubicBezTo>
                  <a:cubicBezTo>
                    <a:pt x="157" y="112"/>
                    <a:pt x="157" y="112"/>
                    <a:pt x="157" y="112"/>
                  </a:cubicBezTo>
                  <a:cubicBezTo>
                    <a:pt x="190" y="83"/>
                    <a:pt x="190" y="83"/>
                    <a:pt x="190" y="83"/>
                  </a:cubicBezTo>
                  <a:cubicBezTo>
                    <a:pt x="110" y="78"/>
                    <a:pt x="55" y="51"/>
                    <a:pt x="34" y="12"/>
                  </a:cubicBezTo>
                  <a:moveTo>
                    <a:pt x="815" y="0"/>
                  </a:moveTo>
                  <a:cubicBezTo>
                    <a:pt x="788" y="11"/>
                    <a:pt x="760" y="18"/>
                    <a:pt x="746" y="22"/>
                  </a:cubicBezTo>
                  <a:cubicBezTo>
                    <a:pt x="737" y="24"/>
                    <a:pt x="717" y="28"/>
                    <a:pt x="691" y="33"/>
                  </a:cubicBezTo>
                  <a:cubicBezTo>
                    <a:pt x="691" y="33"/>
                    <a:pt x="691" y="33"/>
                    <a:pt x="691" y="33"/>
                  </a:cubicBezTo>
                  <a:cubicBezTo>
                    <a:pt x="732" y="110"/>
                    <a:pt x="732" y="110"/>
                    <a:pt x="732" y="110"/>
                  </a:cubicBezTo>
                  <a:cubicBezTo>
                    <a:pt x="820" y="95"/>
                    <a:pt x="877" y="72"/>
                    <a:pt x="879" y="47"/>
                  </a:cubicBezTo>
                  <a:cubicBezTo>
                    <a:pt x="879" y="47"/>
                    <a:pt x="879" y="47"/>
                    <a:pt x="879" y="47"/>
                  </a:cubicBezTo>
                  <a:cubicBezTo>
                    <a:pt x="879" y="47"/>
                    <a:pt x="879" y="47"/>
                    <a:pt x="879" y="47"/>
                  </a:cubicBezTo>
                  <a:cubicBezTo>
                    <a:pt x="879" y="47"/>
                    <a:pt x="879" y="47"/>
                    <a:pt x="879" y="47"/>
                  </a:cubicBezTo>
                  <a:cubicBezTo>
                    <a:pt x="879" y="47"/>
                    <a:pt x="879" y="47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6"/>
                    <a:pt x="879" y="46"/>
                  </a:cubicBezTo>
                  <a:cubicBezTo>
                    <a:pt x="879" y="46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5"/>
                  </a:cubicBezTo>
                  <a:cubicBezTo>
                    <a:pt x="879" y="45"/>
                    <a:pt x="879" y="45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9" y="44"/>
                    <a:pt x="879" y="44"/>
                    <a:pt x="879" y="44"/>
                  </a:cubicBezTo>
                  <a:cubicBezTo>
                    <a:pt x="878" y="28"/>
                    <a:pt x="854" y="13"/>
                    <a:pt x="815" y="0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任意多边形: 形状 126"/>
            <p:cNvSpPr>
              <a:spLocks noEditPoints="1"/>
            </p:cNvSpPr>
            <p:nvPr/>
          </p:nvSpPr>
          <p:spPr bwMode="auto">
            <a:xfrm>
              <a:off x="3529013" y="4576763"/>
              <a:ext cx="1714500" cy="666750"/>
            </a:xfrm>
            <a:custGeom>
              <a:avLst/>
              <a:gdLst>
                <a:gd name="T0" fmla="*/ 0 w 463"/>
                <a:gd name="T1" fmla="*/ 133 h 180"/>
                <a:gd name="T2" fmla="*/ 2 w 463"/>
                <a:gd name="T3" fmla="*/ 130 h 180"/>
                <a:gd name="T4" fmla="*/ 188 w 463"/>
                <a:gd name="T5" fmla="*/ 62 h 180"/>
                <a:gd name="T6" fmla="*/ 58 w 463"/>
                <a:gd name="T7" fmla="*/ 64 h 180"/>
                <a:gd name="T8" fmla="*/ 129 w 463"/>
                <a:gd name="T9" fmla="*/ 156 h 180"/>
                <a:gd name="T10" fmla="*/ 139 w 463"/>
                <a:gd name="T11" fmla="*/ 161 h 180"/>
                <a:gd name="T12" fmla="*/ 210 w 463"/>
                <a:gd name="T13" fmla="*/ 174 h 180"/>
                <a:gd name="T14" fmla="*/ 317 w 463"/>
                <a:gd name="T15" fmla="*/ 169 h 180"/>
                <a:gd name="T16" fmla="*/ 386 w 463"/>
                <a:gd name="T17" fmla="*/ 147 h 180"/>
                <a:gd name="T18" fmla="*/ 463 w 463"/>
                <a:gd name="T19" fmla="*/ 82 h 180"/>
                <a:gd name="T20" fmla="*/ 463 w 463"/>
                <a:gd name="T21" fmla="*/ 82 h 180"/>
                <a:gd name="T22" fmla="*/ 463 w 463"/>
                <a:gd name="T23" fmla="*/ 81 h 180"/>
                <a:gd name="T24" fmla="*/ 463 w 463"/>
                <a:gd name="T25" fmla="*/ 81 h 180"/>
                <a:gd name="T26" fmla="*/ 463 w 463"/>
                <a:gd name="T27" fmla="*/ 81 h 180"/>
                <a:gd name="T28" fmla="*/ 463 w 463"/>
                <a:gd name="T29" fmla="*/ 81 h 180"/>
                <a:gd name="T30" fmla="*/ 463 w 463"/>
                <a:gd name="T31" fmla="*/ 81 h 180"/>
                <a:gd name="T32" fmla="*/ 463 w 463"/>
                <a:gd name="T33" fmla="*/ 81 h 180"/>
                <a:gd name="T34" fmla="*/ 463 w 463"/>
                <a:gd name="T35" fmla="*/ 81 h 180"/>
                <a:gd name="T36" fmla="*/ 463 w 463"/>
                <a:gd name="T37" fmla="*/ 80 h 180"/>
                <a:gd name="T38" fmla="*/ 463 w 463"/>
                <a:gd name="T39" fmla="*/ 80 h 180"/>
                <a:gd name="T40" fmla="*/ 463 w 463"/>
                <a:gd name="T41" fmla="*/ 80 h 180"/>
                <a:gd name="T42" fmla="*/ 463 w 463"/>
                <a:gd name="T43" fmla="*/ 80 h 180"/>
                <a:gd name="T44" fmla="*/ 463 w 463"/>
                <a:gd name="T45" fmla="*/ 80 h 180"/>
                <a:gd name="T46" fmla="*/ 463 w 463"/>
                <a:gd name="T47" fmla="*/ 80 h 180"/>
                <a:gd name="T48" fmla="*/ 463 w 463"/>
                <a:gd name="T49" fmla="*/ 80 h 180"/>
                <a:gd name="T50" fmla="*/ 463 w 463"/>
                <a:gd name="T51" fmla="*/ 80 h 180"/>
                <a:gd name="T52" fmla="*/ 463 w 463"/>
                <a:gd name="T53" fmla="*/ 80 h 180"/>
                <a:gd name="T54" fmla="*/ 463 w 463"/>
                <a:gd name="T55" fmla="*/ 80 h 180"/>
                <a:gd name="T56" fmla="*/ 463 w 463"/>
                <a:gd name="T57" fmla="*/ 79 h 180"/>
                <a:gd name="T58" fmla="*/ 463 w 463"/>
                <a:gd name="T59" fmla="*/ 79 h 180"/>
                <a:gd name="T60" fmla="*/ 463 w 463"/>
                <a:gd name="T61" fmla="*/ 79 h 180"/>
                <a:gd name="T62" fmla="*/ 463 w 463"/>
                <a:gd name="T63" fmla="*/ 79 h 180"/>
                <a:gd name="T64" fmla="*/ 463 w 463"/>
                <a:gd name="T65" fmla="*/ 79 h 180"/>
                <a:gd name="T66" fmla="*/ 425 w 463"/>
                <a:gd name="T67" fmla="*/ 2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63" h="180">
                  <a:moveTo>
                    <a:pt x="2" y="130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84" y="150"/>
                    <a:pt x="84" y="150"/>
                    <a:pt x="84" y="150"/>
                  </a:cubicBezTo>
                  <a:cubicBezTo>
                    <a:pt x="60" y="144"/>
                    <a:pt x="32" y="137"/>
                    <a:pt x="2" y="130"/>
                  </a:cubicBezTo>
                  <a:moveTo>
                    <a:pt x="356" y="0"/>
                  </a:moveTo>
                  <a:cubicBezTo>
                    <a:pt x="298" y="11"/>
                    <a:pt x="241" y="39"/>
                    <a:pt x="188" y="62"/>
                  </a:cubicBezTo>
                  <a:cubicBezTo>
                    <a:pt x="167" y="72"/>
                    <a:pt x="143" y="77"/>
                    <a:pt x="118" y="77"/>
                  </a:cubicBezTo>
                  <a:cubicBezTo>
                    <a:pt x="97" y="77"/>
                    <a:pt x="77" y="73"/>
                    <a:pt x="58" y="64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59" y="140"/>
                    <a:pt x="108" y="151"/>
                    <a:pt x="129" y="156"/>
                  </a:cubicBezTo>
                  <a:cubicBezTo>
                    <a:pt x="135" y="158"/>
                    <a:pt x="139" y="159"/>
                    <a:pt x="139" y="159"/>
                  </a:cubicBezTo>
                  <a:cubicBezTo>
                    <a:pt x="139" y="161"/>
                    <a:pt x="139" y="161"/>
                    <a:pt x="139" y="161"/>
                  </a:cubicBezTo>
                  <a:cubicBezTo>
                    <a:pt x="210" y="174"/>
                    <a:pt x="210" y="174"/>
                    <a:pt x="210" y="174"/>
                  </a:cubicBezTo>
                  <a:cubicBezTo>
                    <a:pt x="210" y="174"/>
                    <a:pt x="210" y="174"/>
                    <a:pt x="210" y="174"/>
                  </a:cubicBezTo>
                  <a:cubicBezTo>
                    <a:pt x="262" y="180"/>
                    <a:pt x="262" y="180"/>
                    <a:pt x="262" y="180"/>
                  </a:cubicBezTo>
                  <a:cubicBezTo>
                    <a:pt x="288" y="175"/>
                    <a:pt x="308" y="171"/>
                    <a:pt x="317" y="169"/>
                  </a:cubicBezTo>
                  <a:cubicBezTo>
                    <a:pt x="331" y="165"/>
                    <a:pt x="359" y="158"/>
                    <a:pt x="386" y="147"/>
                  </a:cubicBezTo>
                  <a:cubicBezTo>
                    <a:pt x="386" y="147"/>
                    <a:pt x="386" y="147"/>
                    <a:pt x="386" y="147"/>
                  </a:cubicBezTo>
                  <a:cubicBezTo>
                    <a:pt x="424" y="131"/>
                    <a:pt x="462" y="109"/>
                    <a:pt x="463" y="82"/>
                  </a:cubicBezTo>
                  <a:cubicBezTo>
                    <a:pt x="463" y="82"/>
                    <a:pt x="463" y="82"/>
                    <a:pt x="463" y="82"/>
                  </a:cubicBezTo>
                  <a:cubicBezTo>
                    <a:pt x="463" y="82"/>
                    <a:pt x="463" y="82"/>
                    <a:pt x="463" y="82"/>
                  </a:cubicBezTo>
                  <a:cubicBezTo>
                    <a:pt x="463" y="82"/>
                    <a:pt x="463" y="82"/>
                    <a:pt x="463" y="82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1"/>
                    <a:pt x="463" y="81"/>
                    <a:pt x="463" y="81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80"/>
                    <a:pt x="463" y="80"/>
                  </a:cubicBezTo>
                  <a:cubicBezTo>
                    <a:pt x="463" y="80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3" y="79"/>
                    <a:pt x="463" y="79"/>
                    <a:pt x="463" y="79"/>
                  </a:cubicBezTo>
                  <a:cubicBezTo>
                    <a:pt x="461" y="31"/>
                    <a:pt x="425" y="24"/>
                    <a:pt x="425" y="24"/>
                  </a:cubicBezTo>
                  <a:cubicBezTo>
                    <a:pt x="425" y="24"/>
                    <a:pt x="425" y="24"/>
                    <a:pt x="425" y="24"/>
                  </a:cubicBezTo>
                  <a:cubicBezTo>
                    <a:pt x="356" y="0"/>
                    <a:pt x="356" y="0"/>
                    <a:pt x="356" y="0"/>
                  </a:cubicBezTo>
                </a:path>
              </a:pathLst>
            </a:custGeom>
            <a:solidFill>
              <a:srgbClr val="0D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任意多边形: 形状 127"/>
            <p:cNvSpPr>
              <a:spLocks/>
            </p:cNvSpPr>
            <p:nvPr/>
          </p:nvSpPr>
          <p:spPr bwMode="auto">
            <a:xfrm>
              <a:off x="2030413" y="4495800"/>
              <a:ext cx="2014538" cy="947737"/>
            </a:xfrm>
            <a:custGeom>
              <a:avLst/>
              <a:gdLst>
                <a:gd name="T0" fmla="*/ 284 w 544"/>
                <a:gd name="T1" fmla="*/ 0 h 256"/>
                <a:gd name="T2" fmla="*/ 132 w 544"/>
                <a:gd name="T3" fmla="*/ 46 h 256"/>
                <a:gd name="T4" fmla="*/ 132 w 544"/>
                <a:gd name="T5" fmla="*/ 46 h 256"/>
                <a:gd name="T6" fmla="*/ 71 w 544"/>
                <a:gd name="T7" fmla="*/ 65 h 256"/>
                <a:gd name="T8" fmla="*/ 68 w 544"/>
                <a:gd name="T9" fmla="*/ 66 h 256"/>
                <a:gd name="T10" fmla="*/ 12 w 544"/>
                <a:gd name="T11" fmla="*/ 110 h 256"/>
                <a:gd name="T12" fmla="*/ 0 w 544"/>
                <a:gd name="T13" fmla="*/ 146 h 256"/>
                <a:gd name="T14" fmla="*/ 1 w 544"/>
                <a:gd name="T15" fmla="*/ 153 h 256"/>
                <a:gd name="T16" fmla="*/ 1 w 544"/>
                <a:gd name="T17" fmla="*/ 153 h 256"/>
                <a:gd name="T18" fmla="*/ 1 w 544"/>
                <a:gd name="T19" fmla="*/ 153 h 256"/>
                <a:gd name="T20" fmla="*/ 1 w 544"/>
                <a:gd name="T21" fmla="*/ 153 h 256"/>
                <a:gd name="T22" fmla="*/ 1 w 544"/>
                <a:gd name="T23" fmla="*/ 153 h 256"/>
                <a:gd name="T24" fmla="*/ 10 w 544"/>
                <a:gd name="T25" fmla="*/ 181 h 256"/>
                <a:gd name="T26" fmla="*/ 10 w 544"/>
                <a:gd name="T27" fmla="*/ 181 h 256"/>
                <a:gd name="T28" fmla="*/ 166 w 544"/>
                <a:gd name="T29" fmla="*/ 252 h 256"/>
                <a:gd name="T30" fmla="*/ 166 w 544"/>
                <a:gd name="T31" fmla="*/ 252 h 256"/>
                <a:gd name="T32" fmla="*/ 263 w 544"/>
                <a:gd name="T33" fmla="*/ 255 h 256"/>
                <a:gd name="T34" fmla="*/ 307 w 544"/>
                <a:gd name="T35" fmla="*/ 256 h 256"/>
                <a:gd name="T36" fmla="*/ 544 w 544"/>
                <a:gd name="T37" fmla="*/ 252 h 256"/>
                <a:gd name="T38" fmla="*/ 543 w 544"/>
                <a:gd name="T39" fmla="*/ 240 h 256"/>
                <a:gd name="T40" fmla="*/ 543 w 544"/>
                <a:gd name="T41" fmla="*/ 240 h 256"/>
                <a:gd name="T42" fmla="*/ 541 w 544"/>
                <a:gd name="T43" fmla="*/ 184 h 256"/>
                <a:gd name="T44" fmla="*/ 489 w 544"/>
                <a:gd name="T45" fmla="*/ 172 h 256"/>
                <a:gd name="T46" fmla="*/ 405 w 544"/>
                <a:gd name="T47" fmla="*/ 155 h 256"/>
                <a:gd name="T48" fmla="*/ 407 w 544"/>
                <a:gd name="T49" fmla="*/ 152 h 256"/>
                <a:gd name="T50" fmla="*/ 231 w 544"/>
                <a:gd name="T51" fmla="*/ 110 h 256"/>
                <a:gd name="T52" fmla="*/ 174 w 544"/>
                <a:gd name="T53" fmla="*/ 103 h 256"/>
                <a:gd name="T54" fmla="*/ 99 w 544"/>
                <a:gd name="T55" fmla="*/ 115 h 256"/>
                <a:gd name="T56" fmla="*/ 98 w 544"/>
                <a:gd name="T57" fmla="*/ 115 h 256"/>
                <a:gd name="T58" fmla="*/ 97 w 544"/>
                <a:gd name="T59" fmla="*/ 111 h 256"/>
                <a:gd name="T60" fmla="*/ 174 w 544"/>
                <a:gd name="T61" fmla="*/ 99 h 256"/>
                <a:gd name="T62" fmla="*/ 232 w 544"/>
                <a:gd name="T63" fmla="*/ 106 h 256"/>
                <a:gd name="T64" fmla="*/ 410 w 544"/>
                <a:gd name="T65" fmla="*/ 149 h 256"/>
                <a:gd name="T66" fmla="*/ 463 w 544"/>
                <a:gd name="T67" fmla="*/ 86 h 256"/>
                <a:gd name="T68" fmla="*/ 440 w 544"/>
                <a:gd name="T69" fmla="*/ 72 h 256"/>
                <a:gd name="T70" fmla="*/ 301 w 544"/>
                <a:gd name="T71" fmla="*/ 72 h 256"/>
                <a:gd name="T72" fmla="*/ 298 w 544"/>
                <a:gd name="T73" fmla="*/ 72 h 256"/>
                <a:gd name="T74" fmla="*/ 220 w 544"/>
                <a:gd name="T75" fmla="*/ 38 h 256"/>
                <a:gd name="T76" fmla="*/ 217 w 544"/>
                <a:gd name="T77" fmla="*/ 33 h 256"/>
                <a:gd name="T78" fmla="*/ 314 w 544"/>
                <a:gd name="T79" fmla="*/ 29 h 256"/>
                <a:gd name="T80" fmla="*/ 318 w 544"/>
                <a:gd name="T81" fmla="*/ 19 h 256"/>
                <a:gd name="T82" fmla="*/ 286 w 544"/>
                <a:gd name="T83" fmla="*/ 20 h 256"/>
                <a:gd name="T84" fmla="*/ 284 w 544"/>
                <a:gd name="T85" fmla="*/ 0 h 256"/>
                <a:gd name="T86" fmla="*/ 284 w 544"/>
                <a:gd name="T8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44" h="256">
                  <a:moveTo>
                    <a:pt x="284" y="0"/>
                  </a:moveTo>
                  <a:cubicBezTo>
                    <a:pt x="132" y="46"/>
                    <a:pt x="132" y="46"/>
                    <a:pt x="132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68" y="66"/>
                    <a:pt x="68" y="66"/>
                    <a:pt x="68" y="66"/>
                  </a:cubicBezTo>
                  <a:cubicBezTo>
                    <a:pt x="68" y="66"/>
                    <a:pt x="32" y="82"/>
                    <a:pt x="12" y="110"/>
                  </a:cubicBezTo>
                  <a:cubicBezTo>
                    <a:pt x="5" y="120"/>
                    <a:pt x="0" y="132"/>
                    <a:pt x="0" y="146"/>
                  </a:cubicBezTo>
                  <a:cubicBezTo>
                    <a:pt x="0" y="148"/>
                    <a:pt x="1" y="150"/>
                    <a:pt x="1" y="153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2" y="163"/>
                    <a:pt x="5" y="172"/>
                    <a:pt x="10" y="181"/>
                  </a:cubicBezTo>
                  <a:cubicBezTo>
                    <a:pt x="10" y="181"/>
                    <a:pt x="10" y="181"/>
                    <a:pt x="10" y="181"/>
                  </a:cubicBezTo>
                  <a:cubicBezTo>
                    <a:pt x="31" y="220"/>
                    <a:pt x="86" y="247"/>
                    <a:pt x="166" y="252"/>
                  </a:cubicBezTo>
                  <a:cubicBezTo>
                    <a:pt x="166" y="252"/>
                    <a:pt x="166" y="252"/>
                    <a:pt x="166" y="252"/>
                  </a:cubicBezTo>
                  <a:cubicBezTo>
                    <a:pt x="263" y="255"/>
                    <a:pt x="263" y="255"/>
                    <a:pt x="263" y="255"/>
                  </a:cubicBezTo>
                  <a:cubicBezTo>
                    <a:pt x="277" y="256"/>
                    <a:pt x="292" y="256"/>
                    <a:pt x="307" y="256"/>
                  </a:cubicBezTo>
                  <a:cubicBezTo>
                    <a:pt x="419" y="256"/>
                    <a:pt x="544" y="252"/>
                    <a:pt x="544" y="252"/>
                  </a:cubicBezTo>
                  <a:cubicBezTo>
                    <a:pt x="543" y="240"/>
                    <a:pt x="543" y="240"/>
                    <a:pt x="543" y="240"/>
                  </a:cubicBezTo>
                  <a:cubicBezTo>
                    <a:pt x="543" y="240"/>
                    <a:pt x="543" y="240"/>
                    <a:pt x="543" y="240"/>
                  </a:cubicBezTo>
                  <a:cubicBezTo>
                    <a:pt x="541" y="184"/>
                    <a:pt x="541" y="184"/>
                    <a:pt x="541" y="184"/>
                  </a:cubicBezTo>
                  <a:cubicBezTo>
                    <a:pt x="534" y="182"/>
                    <a:pt x="515" y="178"/>
                    <a:pt x="489" y="172"/>
                  </a:cubicBezTo>
                  <a:cubicBezTo>
                    <a:pt x="405" y="155"/>
                    <a:pt x="405" y="155"/>
                    <a:pt x="405" y="155"/>
                  </a:cubicBezTo>
                  <a:cubicBezTo>
                    <a:pt x="407" y="152"/>
                    <a:pt x="407" y="152"/>
                    <a:pt x="407" y="152"/>
                  </a:cubicBezTo>
                  <a:cubicBezTo>
                    <a:pt x="340" y="136"/>
                    <a:pt x="266" y="119"/>
                    <a:pt x="231" y="110"/>
                  </a:cubicBezTo>
                  <a:cubicBezTo>
                    <a:pt x="211" y="105"/>
                    <a:pt x="191" y="103"/>
                    <a:pt x="174" y="103"/>
                  </a:cubicBezTo>
                  <a:cubicBezTo>
                    <a:pt x="132" y="103"/>
                    <a:pt x="102" y="114"/>
                    <a:pt x="99" y="115"/>
                  </a:cubicBezTo>
                  <a:cubicBezTo>
                    <a:pt x="98" y="115"/>
                    <a:pt x="98" y="115"/>
                    <a:pt x="98" y="115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97" y="111"/>
                    <a:pt x="129" y="99"/>
                    <a:pt x="174" y="99"/>
                  </a:cubicBezTo>
                  <a:cubicBezTo>
                    <a:pt x="191" y="99"/>
                    <a:pt x="211" y="101"/>
                    <a:pt x="232" y="106"/>
                  </a:cubicBezTo>
                  <a:cubicBezTo>
                    <a:pt x="267" y="115"/>
                    <a:pt x="342" y="133"/>
                    <a:pt x="410" y="149"/>
                  </a:cubicBezTo>
                  <a:cubicBezTo>
                    <a:pt x="463" y="86"/>
                    <a:pt x="463" y="86"/>
                    <a:pt x="463" y="86"/>
                  </a:cubicBezTo>
                  <a:cubicBezTo>
                    <a:pt x="455" y="83"/>
                    <a:pt x="447" y="78"/>
                    <a:pt x="440" y="72"/>
                  </a:cubicBezTo>
                  <a:cubicBezTo>
                    <a:pt x="301" y="72"/>
                    <a:pt x="301" y="72"/>
                    <a:pt x="301" y="72"/>
                  </a:cubicBezTo>
                  <a:cubicBezTo>
                    <a:pt x="298" y="72"/>
                    <a:pt x="298" y="72"/>
                    <a:pt x="298" y="72"/>
                  </a:cubicBezTo>
                  <a:cubicBezTo>
                    <a:pt x="220" y="38"/>
                    <a:pt x="220" y="38"/>
                    <a:pt x="220" y="38"/>
                  </a:cubicBezTo>
                  <a:cubicBezTo>
                    <a:pt x="217" y="33"/>
                    <a:pt x="217" y="33"/>
                    <a:pt x="217" y="33"/>
                  </a:cubicBezTo>
                  <a:cubicBezTo>
                    <a:pt x="314" y="29"/>
                    <a:pt x="314" y="29"/>
                    <a:pt x="314" y="29"/>
                  </a:cubicBezTo>
                  <a:cubicBezTo>
                    <a:pt x="318" y="19"/>
                    <a:pt x="318" y="19"/>
                    <a:pt x="318" y="19"/>
                  </a:cubicBezTo>
                  <a:cubicBezTo>
                    <a:pt x="286" y="20"/>
                    <a:pt x="286" y="20"/>
                    <a:pt x="286" y="2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solidFill>
              <a:srgbClr val="1B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任意多边形: 形状 128"/>
            <p:cNvSpPr>
              <a:spLocks/>
            </p:cNvSpPr>
            <p:nvPr/>
          </p:nvSpPr>
          <p:spPr bwMode="auto">
            <a:xfrm>
              <a:off x="2833688" y="4602163"/>
              <a:ext cx="358775" cy="152400"/>
            </a:xfrm>
            <a:custGeom>
              <a:avLst/>
              <a:gdLst>
                <a:gd name="T0" fmla="*/ 226 w 226"/>
                <a:gd name="T1" fmla="*/ 0 h 96"/>
                <a:gd name="T2" fmla="*/ 0 w 226"/>
                <a:gd name="T3" fmla="*/ 10 h 96"/>
                <a:gd name="T4" fmla="*/ 191 w 226"/>
                <a:gd name="T5" fmla="*/ 96 h 96"/>
                <a:gd name="T6" fmla="*/ 226 w 226"/>
                <a:gd name="T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6" h="96">
                  <a:moveTo>
                    <a:pt x="226" y="0"/>
                  </a:moveTo>
                  <a:lnTo>
                    <a:pt x="0" y="10"/>
                  </a:lnTo>
                  <a:lnTo>
                    <a:pt x="191" y="96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4039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任意多边形: 形状 129"/>
            <p:cNvSpPr>
              <a:spLocks/>
            </p:cNvSpPr>
            <p:nvPr/>
          </p:nvSpPr>
          <p:spPr bwMode="auto">
            <a:xfrm>
              <a:off x="2833688" y="4602163"/>
              <a:ext cx="358775" cy="152400"/>
            </a:xfrm>
            <a:custGeom>
              <a:avLst/>
              <a:gdLst>
                <a:gd name="T0" fmla="*/ 226 w 226"/>
                <a:gd name="T1" fmla="*/ 0 h 96"/>
                <a:gd name="T2" fmla="*/ 0 w 226"/>
                <a:gd name="T3" fmla="*/ 10 h 96"/>
                <a:gd name="T4" fmla="*/ 191 w 226"/>
                <a:gd name="T5" fmla="*/ 96 h 96"/>
                <a:gd name="T6" fmla="*/ 226 w 226"/>
                <a:gd name="T7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6" h="96">
                  <a:moveTo>
                    <a:pt x="226" y="0"/>
                  </a:moveTo>
                  <a:lnTo>
                    <a:pt x="0" y="10"/>
                  </a:lnTo>
                  <a:lnTo>
                    <a:pt x="191" y="96"/>
                  </a:lnTo>
                  <a:lnTo>
                    <a:pt x="2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任意多边形: 形状 130"/>
            <p:cNvSpPr>
              <a:spLocks/>
            </p:cNvSpPr>
            <p:nvPr/>
          </p:nvSpPr>
          <p:spPr bwMode="auto">
            <a:xfrm>
              <a:off x="3078163" y="4410075"/>
              <a:ext cx="184150" cy="158750"/>
            </a:xfrm>
            <a:custGeom>
              <a:avLst/>
              <a:gdLst>
                <a:gd name="T0" fmla="*/ 116 w 116"/>
                <a:gd name="T1" fmla="*/ 0 h 100"/>
                <a:gd name="T2" fmla="*/ 0 w 116"/>
                <a:gd name="T3" fmla="*/ 33 h 100"/>
                <a:gd name="T4" fmla="*/ 2 w 116"/>
                <a:gd name="T5" fmla="*/ 54 h 100"/>
                <a:gd name="T6" fmla="*/ 7 w 116"/>
                <a:gd name="T7" fmla="*/ 100 h 100"/>
                <a:gd name="T8" fmla="*/ 82 w 116"/>
                <a:gd name="T9" fmla="*/ 98 h 100"/>
                <a:gd name="T10" fmla="*/ 116 w 116"/>
                <a:gd name="T1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100">
                  <a:moveTo>
                    <a:pt x="116" y="0"/>
                  </a:moveTo>
                  <a:lnTo>
                    <a:pt x="0" y="33"/>
                  </a:lnTo>
                  <a:lnTo>
                    <a:pt x="2" y="54"/>
                  </a:lnTo>
                  <a:lnTo>
                    <a:pt x="7" y="100"/>
                  </a:lnTo>
                  <a:lnTo>
                    <a:pt x="82" y="98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4E33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任意多边形: 形状 131"/>
            <p:cNvSpPr>
              <a:spLocks/>
            </p:cNvSpPr>
            <p:nvPr/>
          </p:nvSpPr>
          <p:spPr bwMode="auto">
            <a:xfrm>
              <a:off x="3078163" y="4410075"/>
              <a:ext cx="184150" cy="158750"/>
            </a:xfrm>
            <a:custGeom>
              <a:avLst/>
              <a:gdLst>
                <a:gd name="T0" fmla="*/ 116 w 116"/>
                <a:gd name="T1" fmla="*/ 0 h 100"/>
                <a:gd name="T2" fmla="*/ 0 w 116"/>
                <a:gd name="T3" fmla="*/ 33 h 100"/>
                <a:gd name="T4" fmla="*/ 2 w 116"/>
                <a:gd name="T5" fmla="*/ 54 h 100"/>
                <a:gd name="T6" fmla="*/ 7 w 116"/>
                <a:gd name="T7" fmla="*/ 100 h 100"/>
                <a:gd name="T8" fmla="*/ 82 w 116"/>
                <a:gd name="T9" fmla="*/ 98 h 100"/>
                <a:gd name="T10" fmla="*/ 116 w 116"/>
                <a:gd name="T1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100">
                  <a:moveTo>
                    <a:pt x="116" y="0"/>
                  </a:moveTo>
                  <a:lnTo>
                    <a:pt x="0" y="33"/>
                  </a:lnTo>
                  <a:lnTo>
                    <a:pt x="2" y="54"/>
                  </a:lnTo>
                  <a:lnTo>
                    <a:pt x="7" y="100"/>
                  </a:lnTo>
                  <a:lnTo>
                    <a:pt x="82" y="98"/>
                  </a:lnTo>
                  <a:lnTo>
                    <a:pt x="1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任意多边形: 形状 132"/>
            <p:cNvSpPr>
              <a:spLocks noEditPoints="1"/>
            </p:cNvSpPr>
            <p:nvPr/>
          </p:nvSpPr>
          <p:spPr bwMode="auto">
            <a:xfrm>
              <a:off x="2592388" y="4591050"/>
              <a:ext cx="33338" cy="4762"/>
            </a:xfrm>
            <a:custGeom>
              <a:avLst/>
              <a:gdLst>
                <a:gd name="T0" fmla="*/ 0 w 9"/>
                <a:gd name="T1" fmla="*/ 1 h 1"/>
                <a:gd name="T2" fmla="*/ 0 w 9"/>
                <a:gd name="T3" fmla="*/ 1 h 1"/>
                <a:gd name="T4" fmla="*/ 0 w 9"/>
                <a:gd name="T5" fmla="*/ 1 h 1"/>
                <a:gd name="T6" fmla="*/ 0 w 9"/>
                <a:gd name="T7" fmla="*/ 1 h 1"/>
                <a:gd name="T8" fmla="*/ 9 w 9"/>
                <a:gd name="T9" fmla="*/ 0 h 1"/>
                <a:gd name="T10" fmla="*/ 0 w 9"/>
                <a:gd name="T11" fmla="*/ 1 h 1"/>
                <a:gd name="T12" fmla="*/ 9 w 9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9" y="0"/>
                  </a:moveTo>
                  <a:cubicBezTo>
                    <a:pt x="6" y="1"/>
                    <a:pt x="3" y="1"/>
                    <a:pt x="0" y="1"/>
                  </a:cubicBezTo>
                  <a:cubicBezTo>
                    <a:pt x="3" y="1"/>
                    <a:pt x="6" y="1"/>
                    <a:pt x="9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任意多边形: 形状 133"/>
            <p:cNvSpPr>
              <a:spLocks/>
            </p:cNvSpPr>
            <p:nvPr/>
          </p:nvSpPr>
          <p:spPr bwMode="auto">
            <a:xfrm>
              <a:off x="2455863" y="3892550"/>
              <a:ext cx="877888" cy="703262"/>
            </a:xfrm>
            <a:custGeom>
              <a:avLst/>
              <a:gdLst>
                <a:gd name="T0" fmla="*/ 30 w 237"/>
                <a:gd name="T1" fmla="*/ 0 h 190"/>
                <a:gd name="T2" fmla="*/ 30 w 237"/>
                <a:gd name="T3" fmla="*/ 0 h 190"/>
                <a:gd name="T4" fmla="*/ 25 w 237"/>
                <a:gd name="T5" fmla="*/ 31 h 190"/>
                <a:gd name="T6" fmla="*/ 23 w 237"/>
                <a:gd name="T7" fmla="*/ 39 h 190"/>
                <a:gd name="T8" fmla="*/ 4 w 237"/>
                <a:gd name="T9" fmla="*/ 151 h 190"/>
                <a:gd name="T10" fmla="*/ 4 w 237"/>
                <a:gd name="T11" fmla="*/ 151 h 190"/>
                <a:gd name="T12" fmla="*/ 37 w 237"/>
                <a:gd name="T13" fmla="*/ 190 h 190"/>
                <a:gd name="T14" fmla="*/ 37 w 237"/>
                <a:gd name="T15" fmla="*/ 190 h 190"/>
                <a:gd name="T16" fmla="*/ 37 w 237"/>
                <a:gd name="T17" fmla="*/ 190 h 190"/>
                <a:gd name="T18" fmla="*/ 46 w 237"/>
                <a:gd name="T19" fmla="*/ 189 h 190"/>
                <a:gd name="T20" fmla="*/ 46 w 237"/>
                <a:gd name="T21" fmla="*/ 189 h 190"/>
                <a:gd name="T22" fmla="*/ 46 w 237"/>
                <a:gd name="T23" fmla="*/ 189 h 190"/>
                <a:gd name="T24" fmla="*/ 168 w 237"/>
                <a:gd name="T25" fmla="*/ 154 h 190"/>
                <a:gd name="T26" fmla="*/ 218 w 237"/>
                <a:gd name="T27" fmla="*/ 140 h 190"/>
                <a:gd name="T28" fmla="*/ 237 w 237"/>
                <a:gd name="T29" fmla="*/ 89 h 190"/>
                <a:gd name="T30" fmla="*/ 230 w 237"/>
                <a:gd name="T31" fmla="*/ 87 h 190"/>
                <a:gd name="T32" fmla="*/ 187 w 237"/>
                <a:gd name="T33" fmla="*/ 84 h 190"/>
                <a:gd name="T34" fmla="*/ 186 w 237"/>
                <a:gd name="T35" fmla="*/ 85 h 190"/>
                <a:gd name="T36" fmla="*/ 186 w 237"/>
                <a:gd name="T37" fmla="*/ 85 h 190"/>
                <a:gd name="T38" fmla="*/ 41 w 237"/>
                <a:gd name="T39" fmla="*/ 79 h 190"/>
                <a:gd name="T40" fmla="*/ 40 w 237"/>
                <a:gd name="T41" fmla="*/ 78 h 190"/>
                <a:gd name="T42" fmla="*/ 41 w 237"/>
                <a:gd name="T43" fmla="*/ 77 h 190"/>
                <a:gd name="T44" fmla="*/ 41 w 237"/>
                <a:gd name="T45" fmla="*/ 77 h 190"/>
                <a:gd name="T46" fmla="*/ 152 w 237"/>
                <a:gd name="T47" fmla="*/ 82 h 190"/>
                <a:gd name="T48" fmla="*/ 109 w 237"/>
                <a:gd name="T49" fmla="*/ 79 h 190"/>
                <a:gd name="T50" fmla="*/ 114 w 237"/>
                <a:gd name="T51" fmla="*/ 21 h 190"/>
                <a:gd name="T52" fmla="*/ 114 w 237"/>
                <a:gd name="T53" fmla="*/ 21 h 190"/>
                <a:gd name="T54" fmla="*/ 114 w 237"/>
                <a:gd name="T55" fmla="*/ 21 h 190"/>
                <a:gd name="T56" fmla="*/ 28 w 237"/>
                <a:gd name="T57" fmla="*/ 14 h 190"/>
                <a:gd name="T58" fmla="*/ 30 w 237"/>
                <a:gd name="T5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7" h="190"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4" y="151"/>
                    <a:pt x="4" y="151"/>
                    <a:pt x="4" y="151"/>
                  </a:cubicBezTo>
                  <a:cubicBezTo>
                    <a:pt x="4" y="151"/>
                    <a:pt x="4" y="151"/>
                    <a:pt x="4" y="151"/>
                  </a:cubicBezTo>
                  <a:cubicBezTo>
                    <a:pt x="0" y="172"/>
                    <a:pt x="17" y="190"/>
                    <a:pt x="37" y="190"/>
                  </a:cubicBezTo>
                  <a:cubicBezTo>
                    <a:pt x="37" y="190"/>
                    <a:pt x="37" y="190"/>
                    <a:pt x="37" y="190"/>
                  </a:cubicBezTo>
                  <a:cubicBezTo>
                    <a:pt x="37" y="190"/>
                    <a:pt x="37" y="190"/>
                    <a:pt x="37" y="190"/>
                  </a:cubicBezTo>
                  <a:cubicBezTo>
                    <a:pt x="40" y="190"/>
                    <a:pt x="43" y="190"/>
                    <a:pt x="46" y="189"/>
                  </a:cubicBezTo>
                  <a:cubicBezTo>
                    <a:pt x="46" y="189"/>
                    <a:pt x="46" y="189"/>
                    <a:pt x="46" y="189"/>
                  </a:cubicBezTo>
                  <a:cubicBezTo>
                    <a:pt x="46" y="189"/>
                    <a:pt x="46" y="189"/>
                    <a:pt x="46" y="189"/>
                  </a:cubicBezTo>
                  <a:cubicBezTo>
                    <a:pt x="168" y="154"/>
                    <a:pt x="168" y="154"/>
                    <a:pt x="168" y="154"/>
                  </a:cubicBezTo>
                  <a:cubicBezTo>
                    <a:pt x="218" y="140"/>
                    <a:pt x="218" y="140"/>
                    <a:pt x="218" y="140"/>
                  </a:cubicBezTo>
                  <a:cubicBezTo>
                    <a:pt x="237" y="89"/>
                    <a:pt x="237" y="89"/>
                    <a:pt x="237" y="89"/>
                  </a:cubicBezTo>
                  <a:cubicBezTo>
                    <a:pt x="233" y="88"/>
                    <a:pt x="230" y="87"/>
                    <a:pt x="230" y="87"/>
                  </a:cubicBezTo>
                  <a:cubicBezTo>
                    <a:pt x="187" y="84"/>
                    <a:pt x="187" y="84"/>
                    <a:pt x="187" y="84"/>
                  </a:cubicBezTo>
                  <a:cubicBezTo>
                    <a:pt x="187" y="85"/>
                    <a:pt x="186" y="85"/>
                    <a:pt x="186" y="85"/>
                  </a:cubicBezTo>
                  <a:cubicBezTo>
                    <a:pt x="186" y="85"/>
                    <a:pt x="186" y="85"/>
                    <a:pt x="186" y="85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0" y="79"/>
                    <a:pt x="40" y="79"/>
                    <a:pt x="40" y="78"/>
                  </a:cubicBezTo>
                  <a:cubicBezTo>
                    <a:pt x="40" y="78"/>
                    <a:pt x="40" y="77"/>
                    <a:pt x="41" y="77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152" y="82"/>
                    <a:pt x="152" y="82"/>
                    <a:pt x="152" y="82"/>
                  </a:cubicBezTo>
                  <a:cubicBezTo>
                    <a:pt x="109" y="79"/>
                    <a:pt x="109" y="79"/>
                    <a:pt x="109" y="79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solidFill>
              <a:srgbClr val="BD6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任意多边形: 形状 134"/>
            <p:cNvSpPr>
              <a:spLocks/>
            </p:cNvSpPr>
            <p:nvPr/>
          </p:nvSpPr>
          <p:spPr bwMode="auto">
            <a:xfrm>
              <a:off x="2603501" y="4176713"/>
              <a:ext cx="544513" cy="30162"/>
            </a:xfrm>
            <a:custGeom>
              <a:avLst/>
              <a:gdLst>
                <a:gd name="T0" fmla="*/ 1 w 147"/>
                <a:gd name="T1" fmla="*/ 0 h 8"/>
                <a:gd name="T2" fmla="*/ 0 w 147"/>
                <a:gd name="T3" fmla="*/ 1 h 8"/>
                <a:gd name="T4" fmla="*/ 1 w 147"/>
                <a:gd name="T5" fmla="*/ 2 h 8"/>
                <a:gd name="T6" fmla="*/ 146 w 147"/>
                <a:gd name="T7" fmla="*/ 8 h 8"/>
                <a:gd name="T8" fmla="*/ 146 w 147"/>
                <a:gd name="T9" fmla="*/ 8 h 8"/>
                <a:gd name="T10" fmla="*/ 147 w 147"/>
                <a:gd name="T11" fmla="*/ 7 h 8"/>
                <a:gd name="T12" fmla="*/ 147 w 147"/>
                <a:gd name="T13" fmla="*/ 7 h 8"/>
                <a:gd name="T14" fmla="*/ 146 w 147"/>
                <a:gd name="T15" fmla="*/ 6 h 8"/>
                <a:gd name="T16" fmla="*/ 120 w 147"/>
                <a:gd name="T17" fmla="*/ 5 h 8"/>
                <a:gd name="T18" fmla="*/ 120 w 147"/>
                <a:gd name="T19" fmla="*/ 5 h 8"/>
                <a:gd name="T20" fmla="*/ 112 w 147"/>
                <a:gd name="T21" fmla="*/ 5 h 8"/>
                <a:gd name="T22" fmla="*/ 1 w 147"/>
                <a:gd name="T23" fmla="*/ 0 h 8"/>
                <a:gd name="T24" fmla="*/ 1 w 147"/>
                <a:gd name="T2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8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6" y="8"/>
                    <a:pt x="147" y="8"/>
                    <a:pt x="147" y="7"/>
                  </a:cubicBezTo>
                  <a:cubicBezTo>
                    <a:pt x="147" y="7"/>
                    <a:pt x="147" y="7"/>
                    <a:pt x="147" y="7"/>
                  </a:cubicBezTo>
                  <a:cubicBezTo>
                    <a:pt x="147" y="6"/>
                    <a:pt x="146" y="6"/>
                    <a:pt x="146" y="6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A122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任意多边形: 形状 135"/>
            <p:cNvSpPr>
              <a:spLocks/>
            </p:cNvSpPr>
            <p:nvPr/>
          </p:nvSpPr>
          <p:spPr bwMode="auto">
            <a:xfrm>
              <a:off x="3144838" y="4203700"/>
              <a:ext cx="514350" cy="558800"/>
            </a:xfrm>
            <a:custGeom>
              <a:avLst/>
              <a:gdLst>
                <a:gd name="T0" fmla="*/ 117 w 139"/>
                <a:gd name="T1" fmla="*/ 0 h 151"/>
                <a:gd name="T2" fmla="*/ 60 w 139"/>
                <a:gd name="T3" fmla="*/ 0 h 151"/>
                <a:gd name="T4" fmla="*/ 4 w 139"/>
                <a:gd name="T5" fmla="*/ 151 h 151"/>
                <a:gd name="T6" fmla="*/ 0 w 139"/>
                <a:gd name="T7" fmla="*/ 151 h 151"/>
                <a:gd name="T8" fmla="*/ 139 w 139"/>
                <a:gd name="T9" fmla="*/ 151 h 151"/>
                <a:gd name="T10" fmla="*/ 112 w 139"/>
                <a:gd name="T11" fmla="*/ 119 h 151"/>
                <a:gd name="T12" fmla="*/ 112 w 139"/>
                <a:gd name="T13" fmla="*/ 39 h 151"/>
                <a:gd name="T14" fmla="*/ 117 w 139"/>
                <a:gd name="T1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" h="151">
                  <a:moveTo>
                    <a:pt x="117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4" y="151"/>
                    <a:pt x="4" y="151"/>
                    <a:pt x="4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139" y="151"/>
                    <a:pt x="139" y="151"/>
                    <a:pt x="139" y="151"/>
                  </a:cubicBezTo>
                  <a:cubicBezTo>
                    <a:pt x="129" y="143"/>
                    <a:pt x="119" y="132"/>
                    <a:pt x="112" y="119"/>
                  </a:cubicBezTo>
                  <a:cubicBezTo>
                    <a:pt x="100" y="95"/>
                    <a:pt x="100" y="67"/>
                    <a:pt x="112" y="39"/>
                  </a:cubicBezTo>
                  <a:cubicBezTo>
                    <a:pt x="118" y="26"/>
                    <a:pt x="119" y="13"/>
                    <a:pt x="117" y="0"/>
                  </a:cubicBezTo>
                </a:path>
              </a:pathLst>
            </a:custGeom>
            <a:solidFill>
              <a:srgbClr val="8274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任意多边形: 形状 136"/>
            <p:cNvSpPr>
              <a:spLocks/>
            </p:cNvSpPr>
            <p:nvPr/>
          </p:nvSpPr>
          <p:spPr bwMode="auto">
            <a:xfrm>
              <a:off x="3133726" y="4203700"/>
              <a:ext cx="233363" cy="558800"/>
            </a:xfrm>
            <a:custGeom>
              <a:avLst/>
              <a:gdLst>
                <a:gd name="T0" fmla="*/ 147 w 147"/>
                <a:gd name="T1" fmla="*/ 0 h 352"/>
                <a:gd name="T2" fmla="*/ 128 w 147"/>
                <a:gd name="T3" fmla="*/ 0 h 352"/>
                <a:gd name="T4" fmla="*/ 126 w 147"/>
                <a:gd name="T5" fmla="*/ 11 h 352"/>
                <a:gd name="T6" fmla="*/ 81 w 147"/>
                <a:gd name="T7" fmla="*/ 130 h 352"/>
                <a:gd name="T8" fmla="*/ 47 w 147"/>
                <a:gd name="T9" fmla="*/ 228 h 352"/>
                <a:gd name="T10" fmla="*/ 37 w 147"/>
                <a:gd name="T11" fmla="*/ 251 h 352"/>
                <a:gd name="T12" fmla="*/ 2 w 147"/>
                <a:gd name="T13" fmla="*/ 347 h 352"/>
                <a:gd name="T14" fmla="*/ 16 w 147"/>
                <a:gd name="T15" fmla="*/ 352 h 352"/>
                <a:gd name="T16" fmla="*/ 0 w 147"/>
                <a:gd name="T17" fmla="*/ 352 h 352"/>
                <a:gd name="T18" fmla="*/ 7 w 147"/>
                <a:gd name="T19" fmla="*/ 352 h 352"/>
                <a:gd name="T20" fmla="*/ 16 w 147"/>
                <a:gd name="T21" fmla="*/ 352 h 352"/>
                <a:gd name="T22" fmla="*/ 147 w 147"/>
                <a:gd name="T23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352">
                  <a:moveTo>
                    <a:pt x="147" y="0"/>
                  </a:moveTo>
                  <a:lnTo>
                    <a:pt x="128" y="0"/>
                  </a:lnTo>
                  <a:lnTo>
                    <a:pt x="126" y="11"/>
                  </a:lnTo>
                  <a:lnTo>
                    <a:pt x="81" y="130"/>
                  </a:lnTo>
                  <a:lnTo>
                    <a:pt x="47" y="228"/>
                  </a:lnTo>
                  <a:lnTo>
                    <a:pt x="37" y="251"/>
                  </a:lnTo>
                  <a:lnTo>
                    <a:pt x="2" y="347"/>
                  </a:lnTo>
                  <a:lnTo>
                    <a:pt x="16" y="352"/>
                  </a:lnTo>
                  <a:lnTo>
                    <a:pt x="0" y="352"/>
                  </a:lnTo>
                  <a:lnTo>
                    <a:pt x="7" y="352"/>
                  </a:lnTo>
                  <a:lnTo>
                    <a:pt x="16" y="352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4039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任意多边形: 形状 137"/>
            <p:cNvSpPr>
              <a:spLocks/>
            </p:cNvSpPr>
            <p:nvPr/>
          </p:nvSpPr>
          <p:spPr bwMode="auto">
            <a:xfrm>
              <a:off x="3133726" y="4203700"/>
              <a:ext cx="233363" cy="558800"/>
            </a:xfrm>
            <a:custGeom>
              <a:avLst/>
              <a:gdLst>
                <a:gd name="T0" fmla="*/ 147 w 147"/>
                <a:gd name="T1" fmla="*/ 0 h 352"/>
                <a:gd name="T2" fmla="*/ 128 w 147"/>
                <a:gd name="T3" fmla="*/ 0 h 352"/>
                <a:gd name="T4" fmla="*/ 126 w 147"/>
                <a:gd name="T5" fmla="*/ 11 h 352"/>
                <a:gd name="T6" fmla="*/ 81 w 147"/>
                <a:gd name="T7" fmla="*/ 130 h 352"/>
                <a:gd name="T8" fmla="*/ 47 w 147"/>
                <a:gd name="T9" fmla="*/ 228 h 352"/>
                <a:gd name="T10" fmla="*/ 37 w 147"/>
                <a:gd name="T11" fmla="*/ 251 h 352"/>
                <a:gd name="T12" fmla="*/ 2 w 147"/>
                <a:gd name="T13" fmla="*/ 347 h 352"/>
                <a:gd name="T14" fmla="*/ 16 w 147"/>
                <a:gd name="T15" fmla="*/ 352 h 352"/>
                <a:gd name="T16" fmla="*/ 0 w 147"/>
                <a:gd name="T17" fmla="*/ 352 h 352"/>
                <a:gd name="T18" fmla="*/ 7 w 147"/>
                <a:gd name="T19" fmla="*/ 352 h 352"/>
                <a:gd name="T20" fmla="*/ 16 w 147"/>
                <a:gd name="T21" fmla="*/ 352 h 352"/>
                <a:gd name="T22" fmla="*/ 147 w 147"/>
                <a:gd name="T23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352">
                  <a:moveTo>
                    <a:pt x="147" y="0"/>
                  </a:moveTo>
                  <a:lnTo>
                    <a:pt x="128" y="0"/>
                  </a:lnTo>
                  <a:lnTo>
                    <a:pt x="126" y="11"/>
                  </a:lnTo>
                  <a:lnTo>
                    <a:pt x="81" y="130"/>
                  </a:lnTo>
                  <a:lnTo>
                    <a:pt x="47" y="228"/>
                  </a:lnTo>
                  <a:lnTo>
                    <a:pt x="37" y="251"/>
                  </a:lnTo>
                  <a:lnTo>
                    <a:pt x="2" y="347"/>
                  </a:lnTo>
                  <a:lnTo>
                    <a:pt x="16" y="352"/>
                  </a:lnTo>
                  <a:lnTo>
                    <a:pt x="0" y="352"/>
                  </a:lnTo>
                  <a:lnTo>
                    <a:pt x="7" y="352"/>
                  </a:lnTo>
                  <a:lnTo>
                    <a:pt x="16" y="352"/>
                  </a:lnTo>
                  <a:lnTo>
                    <a:pt x="1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任意多边形: 形状 138"/>
            <p:cNvSpPr>
              <a:spLocks/>
            </p:cNvSpPr>
            <p:nvPr/>
          </p:nvSpPr>
          <p:spPr bwMode="auto">
            <a:xfrm>
              <a:off x="2833688" y="4618038"/>
              <a:ext cx="325438" cy="144462"/>
            </a:xfrm>
            <a:custGeom>
              <a:avLst/>
              <a:gdLst>
                <a:gd name="T0" fmla="*/ 0 w 205"/>
                <a:gd name="T1" fmla="*/ 0 h 91"/>
                <a:gd name="T2" fmla="*/ 0 w 205"/>
                <a:gd name="T3" fmla="*/ 0 h 91"/>
                <a:gd name="T4" fmla="*/ 7 w 205"/>
                <a:gd name="T5" fmla="*/ 11 h 91"/>
                <a:gd name="T6" fmla="*/ 189 w 205"/>
                <a:gd name="T7" fmla="*/ 91 h 91"/>
                <a:gd name="T8" fmla="*/ 205 w 205"/>
                <a:gd name="T9" fmla="*/ 91 h 91"/>
                <a:gd name="T10" fmla="*/ 191 w 205"/>
                <a:gd name="T11" fmla="*/ 86 h 91"/>
                <a:gd name="T12" fmla="*/ 0 w 205"/>
                <a:gd name="T1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91">
                  <a:moveTo>
                    <a:pt x="0" y="0"/>
                  </a:moveTo>
                  <a:lnTo>
                    <a:pt x="0" y="0"/>
                  </a:lnTo>
                  <a:lnTo>
                    <a:pt x="7" y="11"/>
                  </a:lnTo>
                  <a:lnTo>
                    <a:pt x="189" y="91"/>
                  </a:lnTo>
                  <a:lnTo>
                    <a:pt x="205" y="91"/>
                  </a:lnTo>
                  <a:lnTo>
                    <a:pt x="191" y="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A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任意多边形: 形状 139"/>
            <p:cNvSpPr>
              <a:spLocks/>
            </p:cNvSpPr>
            <p:nvPr/>
          </p:nvSpPr>
          <p:spPr bwMode="auto">
            <a:xfrm>
              <a:off x="2833688" y="4618038"/>
              <a:ext cx="325438" cy="144462"/>
            </a:xfrm>
            <a:custGeom>
              <a:avLst/>
              <a:gdLst>
                <a:gd name="T0" fmla="*/ 0 w 205"/>
                <a:gd name="T1" fmla="*/ 0 h 91"/>
                <a:gd name="T2" fmla="*/ 0 w 205"/>
                <a:gd name="T3" fmla="*/ 0 h 91"/>
                <a:gd name="T4" fmla="*/ 7 w 205"/>
                <a:gd name="T5" fmla="*/ 11 h 91"/>
                <a:gd name="T6" fmla="*/ 189 w 205"/>
                <a:gd name="T7" fmla="*/ 91 h 91"/>
                <a:gd name="T8" fmla="*/ 205 w 205"/>
                <a:gd name="T9" fmla="*/ 91 h 91"/>
                <a:gd name="T10" fmla="*/ 191 w 205"/>
                <a:gd name="T11" fmla="*/ 86 h 91"/>
                <a:gd name="T12" fmla="*/ 0 w 205"/>
                <a:gd name="T1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91">
                  <a:moveTo>
                    <a:pt x="0" y="0"/>
                  </a:moveTo>
                  <a:lnTo>
                    <a:pt x="0" y="0"/>
                  </a:lnTo>
                  <a:lnTo>
                    <a:pt x="7" y="11"/>
                  </a:lnTo>
                  <a:lnTo>
                    <a:pt x="189" y="91"/>
                  </a:lnTo>
                  <a:lnTo>
                    <a:pt x="205" y="91"/>
                  </a:lnTo>
                  <a:lnTo>
                    <a:pt x="191" y="8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任意多边形: 形状 140"/>
            <p:cNvSpPr>
              <a:spLocks/>
            </p:cNvSpPr>
            <p:nvPr/>
          </p:nvSpPr>
          <p:spPr bwMode="auto">
            <a:xfrm>
              <a:off x="2944813" y="3136900"/>
              <a:ext cx="288925" cy="292100"/>
            </a:xfrm>
            <a:custGeom>
              <a:avLst/>
              <a:gdLst>
                <a:gd name="T0" fmla="*/ 33 w 78"/>
                <a:gd name="T1" fmla="*/ 0 h 79"/>
                <a:gd name="T2" fmla="*/ 1 w 78"/>
                <a:gd name="T3" fmla="*/ 10 h 79"/>
                <a:gd name="T4" fmla="*/ 1 w 78"/>
                <a:gd name="T5" fmla="*/ 10 h 79"/>
                <a:gd name="T6" fmla="*/ 0 w 78"/>
                <a:gd name="T7" fmla="*/ 11 h 79"/>
                <a:gd name="T8" fmla="*/ 0 w 78"/>
                <a:gd name="T9" fmla="*/ 11 h 79"/>
                <a:gd name="T10" fmla="*/ 0 w 78"/>
                <a:gd name="T11" fmla="*/ 11 h 79"/>
                <a:gd name="T12" fmla="*/ 66 w 78"/>
                <a:gd name="T13" fmla="*/ 79 h 79"/>
                <a:gd name="T14" fmla="*/ 70 w 78"/>
                <a:gd name="T15" fmla="*/ 63 h 79"/>
                <a:gd name="T16" fmla="*/ 78 w 78"/>
                <a:gd name="T17" fmla="*/ 40 h 79"/>
                <a:gd name="T18" fmla="*/ 33 w 78"/>
                <a:gd name="T19" fmla="*/ 0 h 79"/>
                <a:gd name="T20" fmla="*/ 33 w 78"/>
                <a:gd name="T21" fmla="*/ 0 h 79"/>
                <a:gd name="T22" fmla="*/ 33 w 78"/>
                <a:gd name="T23" fmla="*/ 0 h 79"/>
                <a:gd name="T24" fmla="*/ 33 w 78"/>
                <a:gd name="T2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79">
                  <a:moveTo>
                    <a:pt x="33" y="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9" y="35"/>
                    <a:pt x="42" y="58"/>
                    <a:pt x="66" y="79"/>
                  </a:cubicBezTo>
                  <a:cubicBezTo>
                    <a:pt x="67" y="74"/>
                    <a:pt x="68" y="69"/>
                    <a:pt x="70" y="63"/>
                  </a:cubicBezTo>
                  <a:cubicBezTo>
                    <a:pt x="72" y="55"/>
                    <a:pt x="75" y="48"/>
                    <a:pt x="78" y="40"/>
                  </a:cubicBezTo>
                  <a:cubicBezTo>
                    <a:pt x="50" y="16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solidFill>
              <a:srgbClr val="B29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任意多边形: 形状 141"/>
            <p:cNvSpPr>
              <a:spLocks/>
            </p:cNvSpPr>
            <p:nvPr/>
          </p:nvSpPr>
          <p:spPr bwMode="auto">
            <a:xfrm>
              <a:off x="2389188" y="4862513"/>
              <a:ext cx="1655763" cy="314325"/>
            </a:xfrm>
            <a:custGeom>
              <a:avLst/>
              <a:gdLst>
                <a:gd name="T0" fmla="*/ 77 w 447"/>
                <a:gd name="T1" fmla="*/ 0 h 85"/>
                <a:gd name="T2" fmla="*/ 0 w 447"/>
                <a:gd name="T3" fmla="*/ 12 h 85"/>
                <a:gd name="T4" fmla="*/ 1 w 447"/>
                <a:gd name="T5" fmla="*/ 16 h 85"/>
                <a:gd name="T6" fmla="*/ 2 w 447"/>
                <a:gd name="T7" fmla="*/ 16 h 85"/>
                <a:gd name="T8" fmla="*/ 77 w 447"/>
                <a:gd name="T9" fmla="*/ 4 h 85"/>
                <a:gd name="T10" fmla="*/ 134 w 447"/>
                <a:gd name="T11" fmla="*/ 11 h 85"/>
                <a:gd name="T12" fmla="*/ 310 w 447"/>
                <a:gd name="T13" fmla="*/ 53 h 85"/>
                <a:gd name="T14" fmla="*/ 392 w 447"/>
                <a:gd name="T15" fmla="*/ 73 h 85"/>
                <a:gd name="T16" fmla="*/ 444 w 447"/>
                <a:gd name="T17" fmla="*/ 85 h 85"/>
                <a:gd name="T18" fmla="*/ 444 w 447"/>
                <a:gd name="T19" fmla="*/ 83 h 85"/>
                <a:gd name="T20" fmla="*/ 447 w 447"/>
                <a:gd name="T21" fmla="*/ 84 h 85"/>
                <a:gd name="T22" fmla="*/ 447 w 447"/>
                <a:gd name="T23" fmla="*/ 82 h 85"/>
                <a:gd name="T24" fmla="*/ 437 w 447"/>
                <a:gd name="T25" fmla="*/ 79 h 85"/>
                <a:gd name="T26" fmla="*/ 313 w 447"/>
                <a:gd name="T27" fmla="*/ 50 h 85"/>
                <a:gd name="T28" fmla="*/ 135 w 447"/>
                <a:gd name="T29" fmla="*/ 7 h 85"/>
                <a:gd name="T30" fmla="*/ 77 w 447"/>
                <a:gd name="T3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7" h="85">
                  <a:moveTo>
                    <a:pt x="77" y="0"/>
                  </a:moveTo>
                  <a:cubicBezTo>
                    <a:pt x="32" y="0"/>
                    <a:pt x="0" y="12"/>
                    <a:pt x="0" y="12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5" y="15"/>
                    <a:pt x="35" y="4"/>
                    <a:pt x="77" y="4"/>
                  </a:cubicBezTo>
                  <a:cubicBezTo>
                    <a:pt x="94" y="4"/>
                    <a:pt x="114" y="6"/>
                    <a:pt x="134" y="11"/>
                  </a:cubicBezTo>
                  <a:cubicBezTo>
                    <a:pt x="169" y="20"/>
                    <a:pt x="243" y="37"/>
                    <a:pt x="310" y="53"/>
                  </a:cubicBezTo>
                  <a:cubicBezTo>
                    <a:pt x="340" y="60"/>
                    <a:pt x="368" y="67"/>
                    <a:pt x="392" y="73"/>
                  </a:cubicBezTo>
                  <a:cubicBezTo>
                    <a:pt x="418" y="79"/>
                    <a:pt x="437" y="83"/>
                    <a:pt x="444" y="85"/>
                  </a:cubicBezTo>
                  <a:cubicBezTo>
                    <a:pt x="444" y="83"/>
                    <a:pt x="444" y="83"/>
                    <a:pt x="444" y="83"/>
                  </a:cubicBezTo>
                  <a:cubicBezTo>
                    <a:pt x="447" y="84"/>
                    <a:pt x="447" y="84"/>
                    <a:pt x="447" y="84"/>
                  </a:cubicBezTo>
                  <a:cubicBezTo>
                    <a:pt x="447" y="82"/>
                    <a:pt x="447" y="82"/>
                    <a:pt x="447" y="82"/>
                  </a:cubicBezTo>
                  <a:cubicBezTo>
                    <a:pt x="447" y="82"/>
                    <a:pt x="443" y="81"/>
                    <a:pt x="437" y="79"/>
                  </a:cubicBezTo>
                  <a:cubicBezTo>
                    <a:pt x="416" y="74"/>
                    <a:pt x="367" y="63"/>
                    <a:pt x="313" y="50"/>
                  </a:cubicBezTo>
                  <a:cubicBezTo>
                    <a:pt x="245" y="34"/>
                    <a:pt x="170" y="16"/>
                    <a:pt x="135" y="7"/>
                  </a:cubicBezTo>
                  <a:cubicBezTo>
                    <a:pt x="114" y="2"/>
                    <a:pt x="94" y="0"/>
                    <a:pt x="77" y="0"/>
                  </a:cubicBezTo>
                </a:path>
              </a:pathLst>
            </a:custGeom>
            <a:solidFill>
              <a:srgbClr val="8274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任意多边形: 形状 142"/>
            <p:cNvSpPr>
              <a:spLocks/>
            </p:cNvSpPr>
            <p:nvPr/>
          </p:nvSpPr>
          <p:spPr bwMode="auto">
            <a:xfrm>
              <a:off x="4033838" y="5168900"/>
              <a:ext cx="317500" cy="236537"/>
            </a:xfrm>
            <a:custGeom>
              <a:avLst/>
              <a:gdLst>
                <a:gd name="T0" fmla="*/ 0 w 86"/>
                <a:gd name="T1" fmla="*/ 0 h 64"/>
                <a:gd name="T2" fmla="*/ 0 w 86"/>
                <a:gd name="T3" fmla="*/ 2 h 64"/>
                <a:gd name="T4" fmla="*/ 2 w 86"/>
                <a:gd name="T5" fmla="*/ 58 h 64"/>
                <a:gd name="T6" fmla="*/ 2 w 86"/>
                <a:gd name="T7" fmla="*/ 58 h 64"/>
                <a:gd name="T8" fmla="*/ 86 w 86"/>
                <a:gd name="T9" fmla="*/ 64 h 64"/>
                <a:gd name="T10" fmla="*/ 86 w 86"/>
                <a:gd name="T11" fmla="*/ 64 h 64"/>
                <a:gd name="T12" fmla="*/ 86 w 86"/>
                <a:gd name="T13" fmla="*/ 64 h 64"/>
                <a:gd name="T14" fmla="*/ 74 w 86"/>
                <a:gd name="T15" fmla="*/ 14 h 64"/>
                <a:gd name="T16" fmla="*/ 74 w 86"/>
                <a:gd name="T17" fmla="*/ 14 h 64"/>
                <a:gd name="T18" fmla="*/ 3 w 86"/>
                <a:gd name="T19" fmla="*/ 1 h 64"/>
                <a:gd name="T20" fmla="*/ 0 w 86"/>
                <a:gd name="T2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64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3" y="58"/>
                    <a:pt x="85" y="64"/>
                    <a:pt x="86" y="64"/>
                  </a:cubicBezTo>
                  <a:cubicBezTo>
                    <a:pt x="86" y="64"/>
                    <a:pt x="86" y="64"/>
                    <a:pt x="86" y="64"/>
                  </a:cubicBezTo>
                  <a:cubicBezTo>
                    <a:pt x="86" y="64"/>
                    <a:pt x="86" y="64"/>
                    <a:pt x="86" y="6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274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任意多边形: 形状 143"/>
            <p:cNvSpPr>
              <a:spLocks/>
            </p:cNvSpPr>
            <p:nvPr/>
          </p:nvSpPr>
          <p:spPr bwMode="auto">
            <a:xfrm>
              <a:off x="4306888" y="5221288"/>
              <a:ext cx="407988" cy="431800"/>
            </a:xfrm>
            <a:custGeom>
              <a:avLst/>
              <a:gdLst>
                <a:gd name="T0" fmla="*/ 0 w 110"/>
                <a:gd name="T1" fmla="*/ 0 h 117"/>
                <a:gd name="T2" fmla="*/ 0 w 110"/>
                <a:gd name="T3" fmla="*/ 0 h 117"/>
                <a:gd name="T4" fmla="*/ 12 w 110"/>
                <a:gd name="T5" fmla="*/ 50 h 117"/>
                <a:gd name="T6" fmla="*/ 12 w 110"/>
                <a:gd name="T7" fmla="*/ 50 h 117"/>
                <a:gd name="T8" fmla="*/ 48 w 110"/>
                <a:gd name="T9" fmla="*/ 90 h 117"/>
                <a:gd name="T10" fmla="*/ 48 w 110"/>
                <a:gd name="T11" fmla="*/ 90 h 117"/>
                <a:gd name="T12" fmla="*/ 110 w 110"/>
                <a:gd name="T13" fmla="*/ 117 h 117"/>
                <a:gd name="T14" fmla="*/ 110 w 110"/>
                <a:gd name="T15" fmla="*/ 117 h 117"/>
                <a:gd name="T16" fmla="*/ 110 w 110"/>
                <a:gd name="T17" fmla="*/ 117 h 117"/>
                <a:gd name="T18" fmla="*/ 93 w 110"/>
                <a:gd name="T19" fmla="*/ 83 h 117"/>
                <a:gd name="T20" fmla="*/ 93 w 110"/>
                <a:gd name="T21" fmla="*/ 83 h 117"/>
                <a:gd name="T22" fmla="*/ 52 w 110"/>
                <a:gd name="T23" fmla="*/ 6 h 117"/>
                <a:gd name="T24" fmla="*/ 52 w 110"/>
                <a:gd name="T25" fmla="*/ 6 h 117"/>
                <a:gd name="T26" fmla="*/ 0 w 110"/>
                <a:gd name="T2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1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20" y="68"/>
                    <a:pt x="34" y="81"/>
                    <a:pt x="48" y="90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77" y="110"/>
                    <a:pt x="110" y="117"/>
                    <a:pt x="110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93" y="83"/>
                    <a:pt x="93" y="83"/>
                    <a:pt x="93" y="83"/>
                  </a:cubicBezTo>
                  <a:cubicBezTo>
                    <a:pt x="93" y="83"/>
                    <a:pt x="93" y="83"/>
                    <a:pt x="93" y="83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D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任意多边形: 形状 144"/>
            <p:cNvSpPr>
              <a:spLocks noEditPoints="1"/>
            </p:cNvSpPr>
            <p:nvPr/>
          </p:nvSpPr>
          <p:spPr bwMode="auto">
            <a:xfrm>
              <a:off x="2722563" y="5624513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  <a:gd name="T6" fmla="*/ 1 w 1"/>
                <a:gd name="T7" fmla="*/ 0 h 1"/>
                <a:gd name="T8" fmla="*/ 1 w 1"/>
                <a:gd name="T9" fmla="*/ 0 h 1"/>
                <a:gd name="T10" fmla="*/ 1 w 1"/>
                <a:gd name="T11" fmla="*/ 0 h 1"/>
                <a:gd name="T12" fmla="*/ 1 w 1"/>
                <a:gd name="T13" fmla="*/ 0 h 1"/>
                <a:gd name="T14" fmla="*/ 1 w 1"/>
                <a:gd name="T15" fmla="*/ 0 h 1"/>
                <a:gd name="T16" fmla="*/ 1 w 1"/>
                <a:gd name="T17" fmla="*/ 0 h 1"/>
                <a:gd name="T18" fmla="*/ 1 w 1"/>
                <a:gd name="T19" fmla="*/ 0 h 1"/>
                <a:gd name="T20" fmla="*/ 1 w 1"/>
                <a:gd name="T21" fmla="*/ 0 h 1"/>
                <a:gd name="T22" fmla="*/ 1 w 1"/>
                <a:gd name="T2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BDBE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任意多边形: 形状 145"/>
            <p:cNvSpPr>
              <a:spLocks/>
            </p:cNvSpPr>
            <p:nvPr/>
          </p:nvSpPr>
          <p:spPr bwMode="auto">
            <a:xfrm>
              <a:off x="2459038" y="5427663"/>
              <a:ext cx="566738" cy="225425"/>
            </a:xfrm>
            <a:custGeom>
              <a:avLst/>
              <a:gdLst>
                <a:gd name="T0" fmla="*/ 50 w 153"/>
                <a:gd name="T1" fmla="*/ 0 h 61"/>
                <a:gd name="T2" fmla="*/ 50 w 153"/>
                <a:gd name="T3" fmla="*/ 0 h 61"/>
                <a:gd name="T4" fmla="*/ 17 w 153"/>
                <a:gd name="T5" fmla="*/ 29 h 61"/>
                <a:gd name="T6" fmla="*/ 0 w 153"/>
                <a:gd name="T7" fmla="*/ 45 h 61"/>
                <a:gd name="T8" fmla="*/ 40 w 153"/>
                <a:gd name="T9" fmla="*/ 61 h 61"/>
                <a:gd name="T10" fmla="*/ 71 w 153"/>
                <a:gd name="T11" fmla="*/ 54 h 61"/>
                <a:gd name="T12" fmla="*/ 71 w 153"/>
                <a:gd name="T13" fmla="*/ 54 h 61"/>
                <a:gd name="T14" fmla="*/ 72 w 153"/>
                <a:gd name="T15" fmla="*/ 53 h 61"/>
                <a:gd name="T16" fmla="*/ 72 w 153"/>
                <a:gd name="T17" fmla="*/ 53 h 61"/>
                <a:gd name="T18" fmla="*/ 72 w 153"/>
                <a:gd name="T19" fmla="*/ 53 h 61"/>
                <a:gd name="T20" fmla="*/ 72 w 153"/>
                <a:gd name="T21" fmla="*/ 53 h 61"/>
                <a:gd name="T22" fmla="*/ 72 w 153"/>
                <a:gd name="T23" fmla="*/ 53 h 61"/>
                <a:gd name="T24" fmla="*/ 72 w 153"/>
                <a:gd name="T25" fmla="*/ 53 h 61"/>
                <a:gd name="T26" fmla="*/ 72 w 153"/>
                <a:gd name="T27" fmla="*/ 53 h 61"/>
                <a:gd name="T28" fmla="*/ 99 w 153"/>
                <a:gd name="T29" fmla="*/ 40 h 61"/>
                <a:gd name="T30" fmla="*/ 99 w 153"/>
                <a:gd name="T31" fmla="*/ 40 h 61"/>
                <a:gd name="T32" fmla="*/ 153 w 153"/>
                <a:gd name="T33" fmla="*/ 4 h 61"/>
                <a:gd name="T34" fmla="*/ 147 w 153"/>
                <a:gd name="T35" fmla="*/ 3 h 61"/>
                <a:gd name="T36" fmla="*/ 50 w 153"/>
                <a:gd name="T3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3" h="61"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14" y="61"/>
                    <a:pt x="40" y="61"/>
                  </a:cubicBezTo>
                  <a:cubicBezTo>
                    <a:pt x="49" y="61"/>
                    <a:pt x="60" y="59"/>
                    <a:pt x="71" y="54"/>
                  </a:cubicBezTo>
                  <a:cubicBezTo>
                    <a:pt x="71" y="54"/>
                    <a:pt x="71" y="54"/>
                    <a:pt x="71" y="54"/>
                  </a:cubicBezTo>
                  <a:cubicBezTo>
                    <a:pt x="72" y="54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82" y="49"/>
                    <a:pt x="91" y="44"/>
                    <a:pt x="99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31" y="22"/>
                    <a:pt x="153" y="4"/>
                    <a:pt x="153" y="4"/>
                  </a:cubicBezTo>
                  <a:cubicBezTo>
                    <a:pt x="147" y="3"/>
                    <a:pt x="147" y="3"/>
                    <a:pt x="147" y="3"/>
                  </a:cubicBezTo>
                  <a:cubicBezTo>
                    <a:pt x="50" y="0"/>
                    <a:pt x="50" y="0"/>
                    <a:pt x="50" y="0"/>
                  </a:cubicBezTo>
                </a:path>
              </a:pathLst>
            </a:custGeom>
            <a:solidFill>
              <a:srgbClr val="0D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任意多边形: 形状 146"/>
            <p:cNvSpPr>
              <a:spLocks/>
            </p:cNvSpPr>
            <p:nvPr/>
          </p:nvSpPr>
          <p:spPr bwMode="auto">
            <a:xfrm>
              <a:off x="3336926" y="2789238"/>
              <a:ext cx="111125" cy="100012"/>
            </a:xfrm>
            <a:custGeom>
              <a:avLst/>
              <a:gdLst>
                <a:gd name="T0" fmla="*/ 0 w 30"/>
                <a:gd name="T1" fmla="*/ 0 h 27"/>
                <a:gd name="T2" fmla="*/ 0 w 30"/>
                <a:gd name="T3" fmla="*/ 0 h 27"/>
                <a:gd name="T4" fmla="*/ 0 w 30"/>
                <a:gd name="T5" fmla="*/ 0 h 27"/>
                <a:gd name="T6" fmla="*/ 2 w 30"/>
                <a:gd name="T7" fmla="*/ 27 h 27"/>
                <a:gd name="T8" fmla="*/ 29 w 30"/>
                <a:gd name="T9" fmla="*/ 16 h 27"/>
                <a:gd name="T10" fmla="*/ 30 w 30"/>
                <a:gd name="T11" fmla="*/ 9 h 27"/>
                <a:gd name="T12" fmla="*/ 2 w 30"/>
                <a:gd name="T13" fmla="*/ 1 h 27"/>
                <a:gd name="T14" fmla="*/ 0 w 30"/>
                <a:gd name="T15" fmla="*/ 0 h 27"/>
                <a:gd name="T16" fmla="*/ 0 w 30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0" y="14"/>
                    <a:pt x="30" y="11"/>
                    <a:pt x="30" y="9"/>
                  </a:cubicBezTo>
                  <a:cubicBezTo>
                    <a:pt x="20" y="9"/>
                    <a:pt x="10" y="7"/>
                    <a:pt x="2" y="1"/>
                  </a:cubicBezTo>
                  <a:cubicBezTo>
                    <a:pt x="1" y="1"/>
                    <a:pt x="1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D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任意多边形: 形状 147"/>
            <p:cNvSpPr>
              <a:spLocks/>
            </p:cNvSpPr>
            <p:nvPr/>
          </p:nvSpPr>
          <p:spPr bwMode="auto">
            <a:xfrm>
              <a:off x="2559051" y="3892550"/>
              <a:ext cx="319088" cy="77787"/>
            </a:xfrm>
            <a:custGeom>
              <a:avLst/>
              <a:gdLst>
                <a:gd name="T0" fmla="*/ 5 w 201"/>
                <a:gd name="T1" fmla="*/ 0 h 49"/>
                <a:gd name="T2" fmla="*/ 5 w 201"/>
                <a:gd name="T3" fmla="*/ 0 h 49"/>
                <a:gd name="T4" fmla="*/ 0 w 201"/>
                <a:gd name="T5" fmla="*/ 32 h 49"/>
                <a:gd name="T6" fmla="*/ 201 w 201"/>
                <a:gd name="T7" fmla="*/ 49 h 49"/>
                <a:gd name="T8" fmla="*/ 5 w 201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49">
                  <a:moveTo>
                    <a:pt x="5" y="0"/>
                  </a:moveTo>
                  <a:lnTo>
                    <a:pt x="5" y="0"/>
                  </a:lnTo>
                  <a:lnTo>
                    <a:pt x="0" y="32"/>
                  </a:lnTo>
                  <a:lnTo>
                    <a:pt x="201" y="4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D0F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任意多边形: 形状 148"/>
            <p:cNvSpPr>
              <a:spLocks/>
            </p:cNvSpPr>
            <p:nvPr/>
          </p:nvSpPr>
          <p:spPr bwMode="auto">
            <a:xfrm>
              <a:off x="2559051" y="3892550"/>
              <a:ext cx="319088" cy="77787"/>
            </a:xfrm>
            <a:custGeom>
              <a:avLst/>
              <a:gdLst>
                <a:gd name="T0" fmla="*/ 5 w 201"/>
                <a:gd name="T1" fmla="*/ 0 h 49"/>
                <a:gd name="T2" fmla="*/ 5 w 201"/>
                <a:gd name="T3" fmla="*/ 0 h 49"/>
                <a:gd name="T4" fmla="*/ 0 w 201"/>
                <a:gd name="T5" fmla="*/ 32 h 49"/>
                <a:gd name="T6" fmla="*/ 201 w 201"/>
                <a:gd name="T7" fmla="*/ 49 h 49"/>
                <a:gd name="T8" fmla="*/ 5 w 201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49">
                  <a:moveTo>
                    <a:pt x="5" y="0"/>
                  </a:moveTo>
                  <a:lnTo>
                    <a:pt x="5" y="0"/>
                  </a:lnTo>
                  <a:lnTo>
                    <a:pt x="0" y="32"/>
                  </a:lnTo>
                  <a:lnTo>
                    <a:pt x="201" y="49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任意多边形: 形状 149"/>
            <p:cNvSpPr>
              <a:spLocks/>
            </p:cNvSpPr>
            <p:nvPr/>
          </p:nvSpPr>
          <p:spPr bwMode="auto">
            <a:xfrm>
              <a:off x="3211513" y="2200275"/>
              <a:ext cx="106363" cy="11112"/>
            </a:xfrm>
            <a:custGeom>
              <a:avLst/>
              <a:gdLst>
                <a:gd name="T0" fmla="*/ 3 w 29"/>
                <a:gd name="T1" fmla="*/ 0 h 3"/>
                <a:gd name="T2" fmla="*/ 1 w 29"/>
                <a:gd name="T3" fmla="*/ 1 h 3"/>
                <a:gd name="T4" fmla="*/ 0 w 29"/>
                <a:gd name="T5" fmla="*/ 2 h 3"/>
                <a:gd name="T6" fmla="*/ 0 w 29"/>
                <a:gd name="T7" fmla="*/ 2 h 3"/>
                <a:gd name="T8" fmla="*/ 2 w 29"/>
                <a:gd name="T9" fmla="*/ 2 h 3"/>
                <a:gd name="T10" fmla="*/ 2 w 29"/>
                <a:gd name="T11" fmla="*/ 2 h 3"/>
                <a:gd name="T12" fmla="*/ 2 w 29"/>
                <a:gd name="T13" fmla="*/ 2 h 3"/>
                <a:gd name="T14" fmla="*/ 29 w 29"/>
                <a:gd name="T15" fmla="*/ 3 h 3"/>
                <a:gd name="T16" fmla="*/ 29 w 29"/>
                <a:gd name="T17" fmla="*/ 1 h 3"/>
                <a:gd name="T18" fmla="*/ 3 w 29"/>
                <a:gd name="T1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3">
                  <a:moveTo>
                    <a:pt x="3" y="0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9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221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任意多边形: 形状 150"/>
            <p:cNvSpPr>
              <a:spLocks/>
            </p:cNvSpPr>
            <p:nvPr/>
          </p:nvSpPr>
          <p:spPr bwMode="auto">
            <a:xfrm>
              <a:off x="452438" y="5624513"/>
              <a:ext cx="1366838" cy="261937"/>
            </a:xfrm>
            <a:custGeom>
              <a:avLst/>
              <a:gdLst>
                <a:gd name="T0" fmla="*/ 356 w 369"/>
                <a:gd name="T1" fmla="*/ 0 h 71"/>
                <a:gd name="T2" fmla="*/ 158 w 369"/>
                <a:gd name="T3" fmla="*/ 55 h 71"/>
                <a:gd name="T4" fmla="*/ 32 w 369"/>
                <a:gd name="T5" fmla="*/ 34 h 71"/>
                <a:gd name="T6" fmla="*/ 32 w 369"/>
                <a:gd name="T7" fmla="*/ 34 h 71"/>
                <a:gd name="T8" fmla="*/ 0 w 369"/>
                <a:gd name="T9" fmla="*/ 44 h 71"/>
                <a:gd name="T10" fmla="*/ 155 w 369"/>
                <a:gd name="T11" fmla="*/ 71 h 71"/>
                <a:gd name="T12" fmla="*/ 369 w 369"/>
                <a:gd name="T13" fmla="*/ 4 h 71"/>
                <a:gd name="T14" fmla="*/ 356 w 369"/>
                <a:gd name="T15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9" h="71">
                  <a:moveTo>
                    <a:pt x="356" y="0"/>
                  </a:moveTo>
                  <a:cubicBezTo>
                    <a:pt x="158" y="55"/>
                    <a:pt x="158" y="55"/>
                    <a:pt x="158" y="55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369" y="4"/>
                    <a:pt x="369" y="4"/>
                    <a:pt x="369" y="4"/>
                  </a:cubicBezTo>
                  <a:cubicBezTo>
                    <a:pt x="356" y="0"/>
                    <a:pt x="356" y="0"/>
                    <a:pt x="356" y="0"/>
                  </a:cubicBezTo>
                </a:path>
              </a:pathLst>
            </a:custGeom>
            <a:solidFill>
              <a:srgbClr val="E4E6E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任意多边形: 形状 151"/>
            <p:cNvSpPr>
              <a:spLocks/>
            </p:cNvSpPr>
            <p:nvPr/>
          </p:nvSpPr>
          <p:spPr bwMode="auto">
            <a:xfrm>
              <a:off x="566738" y="5505450"/>
              <a:ext cx="1230313" cy="322262"/>
            </a:xfrm>
            <a:custGeom>
              <a:avLst/>
              <a:gdLst>
                <a:gd name="T0" fmla="*/ 127 w 332"/>
                <a:gd name="T1" fmla="*/ 87 h 87"/>
                <a:gd name="T2" fmla="*/ 1 w 332"/>
                <a:gd name="T3" fmla="*/ 66 h 87"/>
                <a:gd name="T4" fmla="*/ 3 w 332"/>
                <a:gd name="T5" fmla="*/ 63 h 87"/>
                <a:gd name="T6" fmla="*/ 218 w 332"/>
                <a:gd name="T7" fmla="*/ 0 h 87"/>
                <a:gd name="T8" fmla="*/ 332 w 332"/>
                <a:gd name="T9" fmla="*/ 30 h 87"/>
                <a:gd name="T10" fmla="*/ 127 w 332"/>
                <a:gd name="T11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2" h="87">
                  <a:moveTo>
                    <a:pt x="127" y="87"/>
                  </a:move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0" y="64"/>
                    <a:pt x="3" y="63"/>
                  </a:cubicBezTo>
                  <a:cubicBezTo>
                    <a:pt x="7" y="61"/>
                    <a:pt x="218" y="0"/>
                    <a:pt x="218" y="0"/>
                  </a:cubicBezTo>
                  <a:cubicBezTo>
                    <a:pt x="332" y="30"/>
                    <a:pt x="332" y="30"/>
                    <a:pt x="332" y="30"/>
                  </a:cubicBezTo>
                  <a:cubicBezTo>
                    <a:pt x="127" y="87"/>
                    <a:pt x="127" y="87"/>
                    <a:pt x="127" y="87"/>
                  </a:cubicBezTo>
                </a:path>
              </a:pathLst>
            </a:custGeom>
            <a:solidFill>
              <a:srgbClr val="965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任意多边形: 形状 152"/>
            <p:cNvSpPr>
              <a:spLocks/>
            </p:cNvSpPr>
            <p:nvPr/>
          </p:nvSpPr>
          <p:spPr bwMode="auto">
            <a:xfrm>
              <a:off x="577851" y="5365750"/>
              <a:ext cx="1196975" cy="284162"/>
            </a:xfrm>
            <a:custGeom>
              <a:avLst/>
              <a:gdLst>
                <a:gd name="T0" fmla="*/ 322 w 323"/>
                <a:gd name="T1" fmla="*/ 21 h 77"/>
                <a:gd name="T2" fmla="*/ 181 w 323"/>
                <a:gd name="T3" fmla="*/ 0 h 77"/>
                <a:gd name="T4" fmla="*/ 7 w 323"/>
                <a:gd name="T5" fmla="*/ 50 h 77"/>
                <a:gd name="T6" fmla="*/ 0 w 323"/>
                <a:gd name="T7" fmla="*/ 54 h 77"/>
                <a:gd name="T8" fmla="*/ 123 w 323"/>
                <a:gd name="T9" fmla="*/ 73 h 77"/>
                <a:gd name="T10" fmla="*/ 125 w 323"/>
                <a:gd name="T11" fmla="*/ 77 h 77"/>
                <a:gd name="T12" fmla="*/ 323 w 323"/>
                <a:gd name="T13" fmla="*/ 22 h 77"/>
                <a:gd name="T14" fmla="*/ 322 w 323"/>
                <a:gd name="T15" fmla="*/ 2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3" h="77">
                  <a:moveTo>
                    <a:pt x="322" y="21"/>
                  </a:moveTo>
                  <a:cubicBezTo>
                    <a:pt x="181" y="0"/>
                    <a:pt x="181" y="0"/>
                    <a:pt x="181" y="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0" y="52"/>
                    <a:pt x="0" y="54"/>
                  </a:cubicBezTo>
                  <a:cubicBezTo>
                    <a:pt x="0" y="54"/>
                    <a:pt x="120" y="71"/>
                    <a:pt x="123" y="73"/>
                  </a:cubicBezTo>
                  <a:cubicBezTo>
                    <a:pt x="123" y="74"/>
                    <a:pt x="124" y="75"/>
                    <a:pt x="125" y="77"/>
                  </a:cubicBezTo>
                  <a:cubicBezTo>
                    <a:pt x="323" y="22"/>
                    <a:pt x="323" y="22"/>
                    <a:pt x="323" y="22"/>
                  </a:cubicBezTo>
                  <a:cubicBezTo>
                    <a:pt x="322" y="21"/>
                    <a:pt x="322" y="21"/>
                    <a:pt x="322" y="21"/>
                  </a:cubicBezTo>
                </a:path>
              </a:pathLst>
            </a:custGeom>
            <a:solidFill>
              <a:srgbClr val="FF7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任意多边形: 形状 153"/>
            <p:cNvSpPr>
              <a:spLocks/>
            </p:cNvSpPr>
            <p:nvPr/>
          </p:nvSpPr>
          <p:spPr bwMode="auto">
            <a:xfrm>
              <a:off x="1038226" y="5446713"/>
              <a:ext cx="773113" cy="381000"/>
            </a:xfrm>
            <a:custGeom>
              <a:avLst/>
              <a:gdLst>
                <a:gd name="T0" fmla="*/ 1 w 209"/>
                <a:gd name="T1" fmla="*/ 55 h 103"/>
                <a:gd name="T2" fmla="*/ 7 w 209"/>
                <a:gd name="T3" fmla="*/ 85 h 103"/>
                <a:gd name="T4" fmla="*/ 0 w 209"/>
                <a:gd name="T5" fmla="*/ 103 h 103"/>
                <a:gd name="T6" fmla="*/ 203 w 209"/>
                <a:gd name="T7" fmla="*/ 46 h 103"/>
                <a:gd name="T8" fmla="*/ 199 w 209"/>
                <a:gd name="T9" fmla="*/ 0 h 103"/>
                <a:gd name="T10" fmla="*/ 1 w 209"/>
                <a:gd name="T11" fmla="*/ 5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9" h="103">
                  <a:moveTo>
                    <a:pt x="1" y="55"/>
                  </a:moveTo>
                  <a:cubicBezTo>
                    <a:pt x="5" y="61"/>
                    <a:pt x="9" y="72"/>
                    <a:pt x="7" y="85"/>
                  </a:cubicBezTo>
                  <a:cubicBezTo>
                    <a:pt x="4" y="101"/>
                    <a:pt x="0" y="103"/>
                    <a:pt x="0" y="10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203" y="46"/>
                    <a:pt x="209" y="16"/>
                    <a:pt x="199" y="0"/>
                  </a:cubicBezTo>
                  <a:cubicBezTo>
                    <a:pt x="1" y="55"/>
                    <a:pt x="1" y="55"/>
                    <a:pt x="1" y="55"/>
                  </a:cubicBezTo>
                </a:path>
              </a:pathLst>
            </a:custGeom>
            <a:solidFill>
              <a:srgbClr val="FF91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任意多边形: 形状 154"/>
            <p:cNvSpPr>
              <a:spLocks/>
            </p:cNvSpPr>
            <p:nvPr/>
          </p:nvSpPr>
          <p:spPr bwMode="auto">
            <a:xfrm>
              <a:off x="593726" y="5568950"/>
              <a:ext cx="481013" cy="250825"/>
            </a:xfrm>
            <a:custGeom>
              <a:avLst/>
              <a:gdLst>
                <a:gd name="T0" fmla="*/ 0 w 130"/>
                <a:gd name="T1" fmla="*/ 0 h 68"/>
                <a:gd name="T2" fmla="*/ 1 w 130"/>
                <a:gd name="T3" fmla="*/ 1 h 68"/>
                <a:gd name="T4" fmla="*/ 0 w 130"/>
                <a:gd name="T5" fmla="*/ 48 h 68"/>
                <a:gd name="T6" fmla="*/ 122 w 130"/>
                <a:gd name="T7" fmla="*/ 68 h 68"/>
                <a:gd name="T8" fmla="*/ 127 w 130"/>
                <a:gd name="T9" fmla="*/ 37 h 68"/>
                <a:gd name="T10" fmla="*/ 117 w 130"/>
                <a:gd name="T11" fmla="*/ 18 h 68"/>
                <a:gd name="T12" fmla="*/ 0 w 130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68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1" y="5"/>
                    <a:pt x="5" y="32"/>
                    <a:pt x="0" y="48"/>
                  </a:cubicBezTo>
                  <a:cubicBezTo>
                    <a:pt x="122" y="68"/>
                    <a:pt x="122" y="68"/>
                    <a:pt x="122" y="68"/>
                  </a:cubicBezTo>
                  <a:cubicBezTo>
                    <a:pt x="122" y="68"/>
                    <a:pt x="130" y="54"/>
                    <a:pt x="127" y="37"/>
                  </a:cubicBezTo>
                  <a:cubicBezTo>
                    <a:pt x="124" y="21"/>
                    <a:pt x="119" y="18"/>
                    <a:pt x="117" y="1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8C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任意多边形: 形状 155"/>
            <p:cNvSpPr>
              <a:spLocks/>
            </p:cNvSpPr>
            <p:nvPr/>
          </p:nvSpPr>
          <p:spPr bwMode="auto">
            <a:xfrm>
              <a:off x="566738" y="5299075"/>
              <a:ext cx="1230313" cy="322262"/>
            </a:xfrm>
            <a:custGeom>
              <a:avLst/>
              <a:gdLst>
                <a:gd name="T0" fmla="*/ 127 w 332"/>
                <a:gd name="T1" fmla="*/ 87 h 87"/>
                <a:gd name="T2" fmla="*/ 1 w 332"/>
                <a:gd name="T3" fmla="*/ 66 h 87"/>
                <a:gd name="T4" fmla="*/ 3 w 332"/>
                <a:gd name="T5" fmla="*/ 62 h 87"/>
                <a:gd name="T6" fmla="*/ 218 w 332"/>
                <a:gd name="T7" fmla="*/ 0 h 87"/>
                <a:gd name="T8" fmla="*/ 332 w 332"/>
                <a:gd name="T9" fmla="*/ 29 h 87"/>
                <a:gd name="T10" fmla="*/ 127 w 332"/>
                <a:gd name="T11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2" h="87">
                  <a:moveTo>
                    <a:pt x="127" y="87"/>
                  </a:move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0" y="64"/>
                    <a:pt x="3" y="62"/>
                  </a:cubicBezTo>
                  <a:cubicBezTo>
                    <a:pt x="7" y="61"/>
                    <a:pt x="218" y="0"/>
                    <a:pt x="218" y="0"/>
                  </a:cubicBezTo>
                  <a:cubicBezTo>
                    <a:pt x="332" y="29"/>
                    <a:pt x="332" y="29"/>
                    <a:pt x="332" y="29"/>
                  </a:cubicBezTo>
                  <a:cubicBezTo>
                    <a:pt x="127" y="87"/>
                    <a:pt x="127" y="87"/>
                    <a:pt x="127" y="87"/>
                  </a:cubicBezTo>
                </a:path>
              </a:pathLst>
            </a:custGeom>
            <a:solidFill>
              <a:srgbClr val="5444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任意多边形: 形状 156"/>
            <p:cNvSpPr>
              <a:spLocks/>
            </p:cNvSpPr>
            <p:nvPr/>
          </p:nvSpPr>
          <p:spPr bwMode="auto">
            <a:xfrm>
              <a:off x="577851" y="5157788"/>
              <a:ext cx="1196975" cy="285750"/>
            </a:xfrm>
            <a:custGeom>
              <a:avLst/>
              <a:gdLst>
                <a:gd name="T0" fmla="*/ 322 w 323"/>
                <a:gd name="T1" fmla="*/ 20 h 77"/>
                <a:gd name="T2" fmla="*/ 181 w 323"/>
                <a:gd name="T3" fmla="*/ 0 h 77"/>
                <a:gd name="T4" fmla="*/ 7 w 323"/>
                <a:gd name="T5" fmla="*/ 50 h 77"/>
                <a:gd name="T6" fmla="*/ 0 w 323"/>
                <a:gd name="T7" fmla="*/ 54 h 77"/>
                <a:gd name="T8" fmla="*/ 123 w 323"/>
                <a:gd name="T9" fmla="*/ 73 h 77"/>
                <a:gd name="T10" fmla="*/ 125 w 323"/>
                <a:gd name="T11" fmla="*/ 77 h 77"/>
                <a:gd name="T12" fmla="*/ 323 w 323"/>
                <a:gd name="T13" fmla="*/ 21 h 77"/>
                <a:gd name="T14" fmla="*/ 322 w 323"/>
                <a:gd name="T15" fmla="*/ 2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3" h="77">
                  <a:moveTo>
                    <a:pt x="322" y="20"/>
                  </a:moveTo>
                  <a:cubicBezTo>
                    <a:pt x="181" y="0"/>
                    <a:pt x="181" y="0"/>
                    <a:pt x="181" y="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0" y="52"/>
                    <a:pt x="0" y="54"/>
                  </a:cubicBezTo>
                  <a:cubicBezTo>
                    <a:pt x="0" y="54"/>
                    <a:pt x="120" y="71"/>
                    <a:pt x="123" y="73"/>
                  </a:cubicBezTo>
                  <a:cubicBezTo>
                    <a:pt x="123" y="74"/>
                    <a:pt x="124" y="75"/>
                    <a:pt x="125" y="77"/>
                  </a:cubicBezTo>
                  <a:cubicBezTo>
                    <a:pt x="323" y="21"/>
                    <a:pt x="323" y="21"/>
                    <a:pt x="323" y="21"/>
                  </a:cubicBezTo>
                  <a:cubicBezTo>
                    <a:pt x="322" y="20"/>
                    <a:pt x="322" y="20"/>
                    <a:pt x="322" y="20"/>
                  </a:cubicBezTo>
                </a:path>
              </a:pathLst>
            </a:custGeom>
            <a:solidFill>
              <a:srgbClr val="694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任意多边形: 形状 157"/>
            <p:cNvSpPr>
              <a:spLocks/>
            </p:cNvSpPr>
            <p:nvPr/>
          </p:nvSpPr>
          <p:spPr bwMode="auto">
            <a:xfrm>
              <a:off x="1038226" y="5235575"/>
              <a:ext cx="773113" cy="385762"/>
            </a:xfrm>
            <a:custGeom>
              <a:avLst/>
              <a:gdLst>
                <a:gd name="T0" fmla="*/ 1 w 209"/>
                <a:gd name="T1" fmla="*/ 56 h 104"/>
                <a:gd name="T2" fmla="*/ 7 w 209"/>
                <a:gd name="T3" fmla="*/ 85 h 104"/>
                <a:gd name="T4" fmla="*/ 0 w 209"/>
                <a:gd name="T5" fmla="*/ 104 h 104"/>
                <a:gd name="T6" fmla="*/ 203 w 209"/>
                <a:gd name="T7" fmla="*/ 47 h 104"/>
                <a:gd name="T8" fmla="*/ 199 w 209"/>
                <a:gd name="T9" fmla="*/ 0 h 104"/>
                <a:gd name="T10" fmla="*/ 1 w 209"/>
                <a:gd name="T11" fmla="*/ 5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9" h="104">
                  <a:moveTo>
                    <a:pt x="1" y="56"/>
                  </a:moveTo>
                  <a:cubicBezTo>
                    <a:pt x="5" y="61"/>
                    <a:pt x="9" y="73"/>
                    <a:pt x="7" y="85"/>
                  </a:cubicBezTo>
                  <a:cubicBezTo>
                    <a:pt x="4" y="101"/>
                    <a:pt x="0" y="104"/>
                    <a:pt x="0" y="104"/>
                  </a:cubicBezTo>
                  <a:cubicBezTo>
                    <a:pt x="203" y="47"/>
                    <a:pt x="203" y="47"/>
                    <a:pt x="203" y="47"/>
                  </a:cubicBezTo>
                  <a:cubicBezTo>
                    <a:pt x="203" y="47"/>
                    <a:pt x="209" y="17"/>
                    <a:pt x="199" y="0"/>
                  </a:cubicBezTo>
                  <a:cubicBezTo>
                    <a:pt x="1" y="56"/>
                    <a:pt x="1" y="56"/>
                    <a:pt x="1" y="56"/>
                  </a:cubicBezTo>
                </a:path>
              </a:pathLst>
            </a:custGeom>
            <a:solidFill>
              <a:srgbClr val="8E7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任意多边形: 形状 158"/>
            <p:cNvSpPr>
              <a:spLocks/>
            </p:cNvSpPr>
            <p:nvPr/>
          </p:nvSpPr>
          <p:spPr bwMode="auto">
            <a:xfrm>
              <a:off x="593726" y="5360988"/>
              <a:ext cx="481013" cy="252412"/>
            </a:xfrm>
            <a:custGeom>
              <a:avLst/>
              <a:gdLst>
                <a:gd name="T0" fmla="*/ 0 w 130"/>
                <a:gd name="T1" fmla="*/ 0 h 68"/>
                <a:gd name="T2" fmla="*/ 1 w 130"/>
                <a:gd name="T3" fmla="*/ 0 h 68"/>
                <a:gd name="T4" fmla="*/ 0 w 130"/>
                <a:gd name="T5" fmla="*/ 47 h 68"/>
                <a:gd name="T6" fmla="*/ 122 w 130"/>
                <a:gd name="T7" fmla="*/ 68 h 68"/>
                <a:gd name="T8" fmla="*/ 127 w 130"/>
                <a:gd name="T9" fmla="*/ 37 h 68"/>
                <a:gd name="T10" fmla="*/ 117 w 130"/>
                <a:gd name="T11" fmla="*/ 18 h 68"/>
                <a:gd name="T12" fmla="*/ 0 w 130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68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5"/>
                    <a:pt x="5" y="32"/>
                    <a:pt x="0" y="47"/>
                  </a:cubicBezTo>
                  <a:cubicBezTo>
                    <a:pt x="122" y="68"/>
                    <a:pt x="122" y="68"/>
                    <a:pt x="122" y="68"/>
                  </a:cubicBezTo>
                  <a:cubicBezTo>
                    <a:pt x="122" y="68"/>
                    <a:pt x="130" y="54"/>
                    <a:pt x="127" y="37"/>
                  </a:cubicBezTo>
                  <a:cubicBezTo>
                    <a:pt x="124" y="21"/>
                    <a:pt x="119" y="18"/>
                    <a:pt x="117" y="1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8C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任意多边形: 形状 159"/>
            <p:cNvSpPr>
              <a:spLocks noEditPoints="1"/>
            </p:cNvSpPr>
            <p:nvPr/>
          </p:nvSpPr>
          <p:spPr bwMode="auto">
            <a:xfrm>
              <a:off x="808038" y="5235575"/>
              <a:ext cx="995363" cy="388937"/>
            </a:xfrm>
            <a:custGeom>
              <a:avLst/>
              <a:gdLst>
                <a:gd name="T0" fmla="*/ 265 w 269"/>
                <a:gd name="T1" fmla="*/ 102 h 105"/>
                <a:gd name="T2" fmla="*/ 265 w 269"/>
                <a:gd name="T3" fmla="*/ 102 h 105"/>
                <a:gd name="T4" fmla="*/ 267 w 269"/>
                <a:gd name="T5" fmla="*/ 103 h 105"/>
                <a:gd name="T6" fmla="*/ 267 w 269"/>
                <a:gd name="T7" fmla="*/ 103 h 105"/>
                <a:gd name="T8" fmla="*/ 265 w 269"/>
                <a:gd name="T9" fmla="*/ 102 h 105"/>
                <a:gd name="T10" fmla="*/ 0 w 269"/>
                <a:gd name="T11" fmla="*/ 98 h 105"/>
                <a:gd name="T12" fmla="*/ 44 w 269"/>
                <a:gd name="T13" fmla="*/ 105 h 105"/>
                <a:gd name="T14" fmla="*/ 44 w 269"/>
                <a:gd name="T15" fmla="*/ 105 h 105"/>
                <a:gd name="T16" fmla="*/ 44 w 269"/>
                <a:gd name="T17" fmla="*/ 105 h 105"/>
                <a:gd name="T18" fmla="*/ 0 w 269"/>
                <a:gd name="T19" fmla="*/ 98 h 105"/>
                <a:gd name="T20" fmla="*/ 261 w 269"/>
                <a:gd name="T21" fmla="*/ 57 h 105"/>
                <a:gd name="T22" fmla="*/ 266 w 269"/>
                <a:gd name="T23" fmla="*/ 100 h 105"/>
                <a:gd name="T24" fmla="*/ 261 w 269"/>
                <a:gd name="T25" fmla="*/ 57 h 105"/>
                <a:gd name="T26" fmla="*/ 261 w 269"/>
                <a:gd name="T27" fmla="*/ 57 h 105"/>
                <a:gd name="T28" fmla="*/ 261 w 269"/>
                <a:gd name="T29" fmla="*/ 57 h 105"/>
                <a:gd name="T30" fmla="*/ 261 w 269"/>
                <a:gd name="T31" fmla="*/ 57 h 105"/>
                <a:gd name="T32" fmla="*/ 261 w 269"/>
                <a:gd name="T33" fmla="*/ 57 h 105"/>
                <a:gd name="T34" fmla="*/ 261 w 269"/>
                <a:gd name="T35" fmla="*/ 57 h 105"/>
                <a:gd name="T36" fmla="*/ 261 w 269"/>
                <a:gd name="T37" fmla="*/ 57 h 105"/>
                <a:gd name="T38" fmla="*/ 261 w 269"/>
                <a:gd name="T39" fmla="*/ 57 h 105"/>
                <a:gd name="T40" fmla="*/ 261 w 269"/>
                <a:gd name="T41" fmla="*/ 57 h 105"/>
                <a:gd name="T42" fmla="*/ 261 w 269"/>
                <a:gd name="T43" fmla="*/ 57 h 105"/>
                <a:gd name="T44" fmla="*/ 261 w 269"/>
                <a:gd name="T45" fmla="*/ 57 h 105"/>
                <a:gd name="T46" fmla="*/ 261 w 269"/>
                <a:gd name="T47" fmla="*/ 57 h 105"/>
                <a:gd name="T48" fmla="*/ 261 w 269"/>
                <a:gd name="T49" fmla="*/ 57 h 105"/>
                <a:gd name="T50" fmla="*/ 261 w 269"/>
                <a:gd name="T51" fmla="*/ 57 h 105"/>
                <a:gd name="T52" fmla="*/ 261 w 269"/>
                <a:gd name="T53" fmla="*/ 57 h 105"/>
                <a:gd name="T54" fmla="*/ 261 w 269"/>
                <a:gd name="T55" fmla="*/ 57 h 105"/>
                <a:gd name="T56" fmla="*/ 261 w 269"/>
                <a:gd name="T57" fmla="*/ 57 h 105"/>
                <a:gd name="T58" fmla="*/ 261 w 269"/>
                <a:gd name="T59" fmla="*/ 57 h 105"/>
                <a:gd name="T60" fmla="*/ 261 w 269"/>
                <a:gd name="T61" fmla="*/ 57 h 105"/>
                <a:gd name="T62" fmla="*/ 40 w 269"/>
                <a:gd name="T63" fmla="*/ 48 h 105"/>
                <a:gd name="T64" fmla="*/ 40 w 269"/>
                <a:gd name="T65" fmla="*/ 48 h 105"/>
                <a:gd name="T66" fmla="*/ 44 w 269"/>
                <a:gd name="T67" fmla="*/ 49 h 105"/>
                <a:gd name="T68" fmla="*/ 44 w 269"/>
                <a:gd name="T69" fmla="*/ 49 h 105"/>
                <a:gd name="T70" fmla="*/ 40 w 269"/>
                <a:gd name="T71" fmla="*/ 48 h 105"/>
                <a:gd name="T72" fmla="*/ 261 w 269"/>
                <a:gd name="T73" fmla="*/ 1 h 105"/>
                <a:gd name="T74" fmla="*/ 266 w 269"/>
                <a:gd name="T75" fmla="*/ 43 h 105"/>
                <a:gd name="T76" fmla="*/ 261 w 269"/>
                <a:gd name="T77" fmla="*/ 1 h 105"/>
                <a:gd name="T78" fmla="*/ 261 w 269"/>
                <a:gd name="T79" fmla="*/ 1 h 105"/>
                <a:gd name="T80" fmla="*/ 261 w 269"/>
                <a:gd name="T81" fmla="*/ 1 h 105"/>
                <a:gd name="T82" fmla="*/ 261 w 269"/>
                <a:gd name="T83" fmla="*/ 1 h 105"/>
                <a:gd name="T84" fmla="*/ 261 w 269"/>
                <a:gd name="T85" fmla="*/ 1 h 105"/>
                <a:gd name="T86" fmla="*/ 261 w 269"/>
                <a:gd name="T87" fmla="*/ 1 h 105"/>
                <a:gd name="T88" fmla="*/ 261 w 269"/>
                <a:gd name="T89" fmla="*/ 1 h 105"/>
                <a:gd name="T90" fmla="*/ 261 w 269"/>
                <a:gd name="T91" fmla="*/ 1 h 105"/>
                <a:gd name="T92" fmla="*/ 261 w 269"/>
                <a:gd name="T93" fmla="*/ 1 h 105"/>
                <a:gd name="T94" fmla="*/ 261 w 269"/>
                <a:gd name="T95" fmla="*/ 1 h 105"/>
                <a:gd name="T96" fmla="*/ 261 w 269"/>
                <a:gd name="T97" fmla="*/ 0 h 105"/>
                <a:gd name="T98" fmla="*/ 261 w 269"/>
                <a:gd name="T99" fmla="*/ 1 h 105"/>
                <a:gd name="T100" fmla="*/ 261 w 269"/>
                <a:gd name="T101" fmla="*/ 0 h 105"/>
                <a:gd name="T102" fmla="*/ 261 w 269"/>
                <a:gd name="T103" fmla="*/ 0 h 105"/>
                <a:gd name="T104" fmla="*/ 261 w 269"/>
                <a:gd name="T105" fmla="*/ 0 h 105"/>
                <a:gd name="T106" fmla="*/ 261 w 269"/>
                <a:gd name="T10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69" h="105">
                  <a:moveTo>
                    <a:pt x="265" y="102"/>
                  </a:moveTo>
                  <a:cubicBezTo>
                    <a:pt x="265" y="102"/>
                    <a:pt x="265" y="102"/>
                    <a:pt x="265" y="102"/>
                  </a:cubicBezTo>
                  <a:cubicBezTo>
                    <a:pt x="267" y="103"/>
                    <a:pt x="267" y="103"/>
                    <a:pt x="267" y="103"/>
                  </a:cubicBezTo>
                  <a:cubicBezTo>
                    <a:pt x="267" y="103"/>
                    <a:pt x="267" y="103"/>
                    <a:pt x="267" y="103"/>
                  </a:cubicBezTo>
                  <a:cubicBezTo>
                    <a:pt x="265" y="102"/>
                    <a:pt x="265" y="102"/>
                    <a:pt x="265" y="102"/>
                  </a:cubicBezTo>
                  <a:moveTo>
                    <a:pt x="0" y="98"/>
                  </a:moveTo>
                  <a:cubicBezTo>
                    <a:pt x="16" y="101"/>
                    <a:pt x="32" y="103"/>
                    <a:pt x="44" y="105"/>
                  </a:cubicBezTo>
                  <a:cubicBezTo>
                    <a:pt x="44" y="105"/>
                    <a:pt x="44" y="105"/>
                    <a:pt x="44" y="105"/>
                  </a:cubicBezTo>
                  <a:cubicBezTo>
                    <a:pt x="44" y="105"/>
                    <a:pt x="44" y="105"/>
                    <a:pt x="44" y="105"/>
                  </a:cubicBezTo>
                  <a:cubicBezTo>
                    <a:pt x="32" y="103"/>
                    <a:pt x="16" y="101"/>
                    <a:pt x="0" y="98"/>
                  </a:cubicBezTo>
                  <a:moveTo>
                    <a:pt x="261" y="57"/>
                  </a:moveTo>
                  <a:cubicBezTo>
                    <a:pt x="269" y="71"/>
                    <a:pt x="267" y="92"/>
                    <a:pt x="266" y="100"/>
                  </a:cubicBezTo>
                  <a:cubicBezTo>
                    <a:pt x="267" y="92"/>
                    <a:pt x="269" y="71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261" y="57"/>
                  </a:moveTo>
                  <a:cubicBezTo>
                    <a:pt x="261" y="57"/>
                    <a:pt x="261" y="57"/>
                    <a:pt x="261" y="57"/>
                  </a:cubicBezTo>
                  <a:cubicBezTo>
                    <a:pt x="261" y="57"/>
                    <a:pt x="261" y="57"/>
                    <a:pt x="261" y="57"/>
                  </a:cubicBezTo>
                  <a:moveTo>
                    <a:pt x="40" y="48"/>
                  </a:moveTo>
                  <a:cubicBezTo>
                    <a:pt x="40" y="48"/>
                    <a:pt x="40" y="48"/>
                    <a:pt x="40" y="48"/>
                  </a:cubicBezTo>
                  <a:cubicBezTo>
                    <a:pt x="41" y="48"/>
                    <a:pt x="43" y="48"/>
                    <a:pt x="44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2" y="48"/>
                    <a:pt x="41" y="48"/>
                    <a:pt x="40" y="48"/>
                  </a:cubicBezTo>
                  <a:moveTo>
                    <a:pt x="261" y="1"/>
                  </a:moveTo>
                  <a:cubicBezTo>
                    <a:pt x="269" y="14"/>
                    <a:pt x="267" y="35"/>
                    <a:pt x="266" y="43"/>
                  </a:cubicBezTo>
                  <a:cubicBezTo>
                    <a:pt x="267" y="35"/>
                    <a:pt x="269" y="14"/>
                    <a:pt x="261" y="1"/>
                  </a:cubicBezTo>
                  <a:moveTo>
                    <a:pt x="261" y="1"/>
                  </a:moveTo>
                  <a:cubicBezTo>
                    <a:pt x="261" y="1"/>
                    <a:pt x="261" y="1"/>
                    <a:pt x="261" y="1"/>
                  </a:cubicBezTo>
                  <a:cubicBezTo>
                    <a:pt x="261" y="1"/>
                    <a:pt x="261" y="1"/>
                    <a:pt x="261" y="1"/>
                  </a:cubicBezTo>
                  <a:moveTo>
                    <a:pt x="261" y="1"/>
                  </a:moveTo>
                  <a:cubicBezTo>
                    <a:pt x="261" y="1"/>
                    <a:pt x="261" y="1"/>
                    <a:pt x="261" y="1"/>
                  </a:cubicBezTo>
                  <a:cubicBezTo>
                    <a:pt x="261" y="1"/>
                    <a:pt x="261" y="1"/>
                    <a:pt x="261" y="1"/>
                  </a:cubicBezTo>
                  <a:moveTo>
                    <a:pt x="261" y="1"/>
                  </a:moveTo>
                  <a:cubicBezTo>
                    <a:pt x="261" y="1"/>
                    <a:pt x="261" y="1"/>
                    <a:pt x="261" y="1"/>
                  </a:cubicBezTo>
                  <a:cubicBezTo>
                    <a:pt x="261" y="1"/>
                    <a:pt x="261" y="1"/>
                    <a:pt x="261" y="1"/>
                  </a:cubicBezTo>
                  <a:moveTo>
                    <a:pt x="261" y="0"/>
                  </a:moveTo>
                  <a:cubicBezTo>
                    <a:pt x="261" y="0"/>
                    <a:pt x="261" y="1"/>
                    <a:pt x="261" y="1"/>
                  </a:cubicBezTo>
                  <a:cubicBezTo>
                    <a:pt x="261" y="1"/>
                    <a:pt x="261" y="0"/>
                    <a:pt x="261" y="0"/>
                  </a:cubicBezTo>
                  <a:moveTo>
                    <a:pt x="261" y="0"/>
                  </a:moveTo>
                  <a:cubicBezTo>
                    <a:pt x="261" y="0"/>
                    <a:pt x="261" y="0"/>
                    <a:pt x="261" y="0"/>
                  </a:cubicBezTo>
                  <a:cubicBezTo>
                    <a:pt x="261" y="0"/>
                    <a:pt x="261" y="0"/>
                    <a:pt x="261" y="0"/>
                  </a:cubicBezTo>
                </a:path>
              </a:pathLst>
            </a:custGeom>
            <a:solidFill>
              <a:srgbClr val="D8C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任意多边形: 形状 160"/>
            <p:cNvSpPr>
              <a:spLocks noEditPoints="1"/>
            </p:cNvSpPr>
            <p:nvPr/>
          </p:nvSpPr>
          <p:spPr bwMode="auto">
            <a:xfrm>
              <a:off x="674688" y="5613400"/>
              <a:ext cx="1122363" cy="214312"/>
            </a:xfrm>
            <a:custGeom>
              <a:avLst/>
              <a:gdLst>
                <a:gd name="T0" fmla="*/ 0 w 303"/>
                <a:gd name="T1" fmla="*/ 39 h 58"/>
                <a:gd name="T2" fmla="*/ 0 w 303"/>
                <a:gd name="T3" fmla="*/ 42 h 58"/>
                <a:gd name="T4" fmla="*/ 98 w 303"/>
                <a:gd name="T5" fmla="*/ 58 h 58"/>
                <a:gd name="T6" fmla="*/ 102 w 303"/>
                <a:gd name="T7" fmla="*/ 52 h 58"/>
                <a:gd name="T8" fmla="*/ 100 w 303"/>
                <a:gd name="T9" fmla="*/ 56 h 58"/>
                <a:gd name="T10" fmla="*/ 0 w 303"/>
                <a:gd name="T11" fmla="*/ 39 h 58"/>
                <a:gd name="T12" fmla="*/ 105 w 303"/>
                <a:gd name="T13" fmla="*/ 25 h 58"/>
                <a:gd name="T14" fmla="*/ 105 w 303"/>
                <a:gd name="T15" fmla="*/ 25 h 58"/>
                <a:gd name="T16" fmla="*/ 106 w 303"/>
                <a:gd name="T17" fmla="*/ 37 h 58"/>
                <a:gd name="T18" fmla="*/ 105 w 303"/>
                <a:gd name="T19" fmla="*/ 25 h 58"/>
                <a:gd name="T20" fmla="*/ 95 w 303"/>
                <a:gd name="T21" fmla="*/ 6 h 58"/>
                <a:gd name="T22" fmla="*/ 97 w 303"/>
                <a:gd name="T23" fmla="*/ 7 h 58"/>
                <a:gd name="T24" fmla="*/ 97 w 303"/>
                <a:gd name="T25" fmla="*/ 6 h 58"/>
                <a:gd name="T26" fmla="*/ 95 w 303"/>
                <a:gd name="T27" fmla="*/ 6 h 58"/>
                <a:gd name="T28" fmla="*/ 80 w 303"/>
                <a:gd name="T29" fmla="*/ 3 h 58"/>
                <a:gd name="T30" fmla="*/ 80 w 303"/>
                <a:gd name="T31" fmla="*/ 3 h 58"/>
                <a:gd name="T32" fmla="*/ 79 w 303"/>
                <a:gd name="T33" fmla="*/ 3 h 58"/>
                <a:gd name="T34" fmla="*/ 95 w 303"/>
                <a:gd name="T35" fmla="*/ 6 h 58"/>
                <a:gd name="T36" fmla="*/ 95 w 303"/>
                <a:gd name="T37" fmla="*/ 6 h 58"/>
                <a:gd name="T38" fmla="*/ 80 w 303"/>
                <a:gd name="T39" fmla="*/ 3 h 58"/>
                <a:gd name="T40" fmla="*/ 301 w 303"/>
                <a:gd name="T41" fmla="*/ 0 h 58"/>
                <a:gd name="T42" fmla="*/ 301 w 303"/>
                <a:gd name="T43" fmla="*/ 1 h 58"/>
                <a:gd name="T44" fmla="*/ 98 w 303"/>
                <a:gd name="T45" fmla="*/ 58 h 58"/>
                <a:gd name="T46" fmla="*/ 303 w 303"/>
                <a:gd name="T47" fmla="*/ 1 h 58"/>
                <a:gd name="T48" fmla="*/ 301 w 303"/>
                <a:gd name="T4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3" h="58">
                  <a:moveTo>
                    <a:pt x="0" y="39"/>
                  </a:moveTo>
                  <a:cubicBezTo>
                    <a:pt x="0" y="40"/>
                    <a:pt x="0" y="41"/>
                    <a:pt x="0" y="42"/>
                  </a:cubicBezTo>
                  <a:cubicBezTo>
                    <a:pt x="98" y="58"/>
                    <a:pt x="98" y="58"/>
                    <a:pt x="98" y="58"/>
                  </a:cubicBezTo>
                  <a:cubicBezTo>
                    <a:pt x="98" y="58"/>
                    <a:pt x="100" y="57"/>
                    <a:pt x="102" y="52"/>
                  </a:cubicBezTo>
                  <a:cubicBezTo>
                    <a:pt x="101" y="55"/>
                    <a:pt x="100" y="56"/>
                    <a:pt x="100" y="56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105" y="25"/>
                  </a:moveTo>
                  <a:cubicBezTo>
                    <a:pt x="105" y="25"/>
                    <a:pt x="105" y="25"/>
                    <a:pt x="105" y="25"/>
                  </a:cubicBezTo>
                  <a:cubicBezTo>
                    <a:pt x="106" y="30"/>
                    <a:pt x="106" y="33"/>
                    <a:pt x="106" y="37"/>
                  </a:cubicBezTo>
                  <a:cubicBezTo>
                    <a:pt x="106" y="33"/>
                    <a:pt x="106" y="29"/>
                    <a:pt x="105" y="25"/>
                  </a:cubicBezTo>
                  <a:moveTo>
                    <a:pt x="95" y="6"/>
                  </a:moveTo>
                  <a:cubicBezTo>
                    <a:pt x="96" y="6"/>
                    <a:pt x="96" y="6"/>
                    <a:pt x="97" y="7"/>
                  </a:cubicBezTo>
                  <a:cubicBezTo>
                    <a:pt x="97" y="7"/>
                    <a:pt x="97" y="6"/>
                    <a:pt x="97" y="6"/>
                  </a:cubicBezTo>
                  <a:cubicBezTo>
                    <a:pt x="96" y="6"/>
                    <a:pt x="96" y="6"/>
                    <a:pt x="95" y="6"/>
                  </a:cubicBezTo>
                  <a:moveTo>
                    <a:pt x="80" y="3"/>
                  </a:moveTo>
                  <a:cubicBezTo>
                    <a:pt x="80" y="3"/>
                    <a:pt x="80" y="3"/>
                    <a:pt x="80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93" y="5"/>
                    <a:pt x="87" y="4"/>
                    <a:pt x="80" y="3"/>
                  </a:cubicBezTo>
                  <a:moveTo>
                    <a:pt x="301" y="0"/>
                  </a:moveTo>
                  <a:cubicBezTo>
                    <a:pt x="301" y="1"/>
                    <a:pt x="301" y="1"/>
                    <a:pt x="301" y="1"/>
                  </a:cubicBezTo>
                  <a:cubicBezTo>
                    <a:pt x="98" y="58"/>
                    <a:pt x="98" y="58"/>
                    <a:pt x="98" y="58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301" y="0"/>
                    <a:pt x="301" y="0"/>
                    <a:pt x="301" y="0"/>
                  </a:cubicBezTo>
                </a:path>
              </a:pathLst>
            </a:custGeom>
            <a:solidFill>
              <a:srgbClr val="7F43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任意多边形: 形状 161"/>
            <p:cNvSpPr>
              <a:spLocks/>
            </p:cNvSpPr>
            <p:nvPr/>
          </p:nvSpPr>
          <p:spPr bwMode="auto">
            <a:xfrm>
              <a:off x="752476" y="5432425"/>
              <a:ext cx="1022350" cy="217487"/>
            </a:xfrm>
            <a:custGeom>
              <a:avLst/>
              <a:gdLst>
                <a:gd name="T0" fmla="*/ 258 w 276"/>
                <a:gd name="T1" fmla="*/ 0 h 59"/>
                <a:gd name="T2" fmla="*/ 77 w 276"/>
                <a:gd name="T3" fmla="*/ 51 h 59"/>
                <a:gd name="T4" fmla="*/ 3 w 276"/>
                <a:gd name="T5" fmla="*/ 39 h 59"/>
                <a:gd name="T6" fmla="*/ 0 w 276"/>
                <a:gd name="T7" fmla="*/ 43 h 59"/>
                <a:gd name="T8" fmla="*/ 15 w 276"/>
                <a:gd name="T9" fmla="*/ 45 h 59"/>
                <a:gd name="T10" fmla="*/ 59 w 276"/>
                <a:gd name="T11" fmla="*/ 52 h 59"/>
                <a:gd name="T12" fmla="*/ 74 w 276"/>
                <a:gd name="T13" fmla="*/ 55 h 59"/>
                <a:gd name="T14" fmla="*/ 74 w 276"/>
                <a:gd name="T15" fmla="*/ 55 h 59"/>
                <a:gd name="T16" fmla="*/ 76 w 276"/>
                <a:gd name="T17" fmla="*/ 55 h 59"/>
                <a:gd name="T18" fmla="*/ 76 w 276"/>
                <a:gd name="T19" fmla="*/ 56 h 59"/>
                <a:gd name="T20" fmla="*/ 79 w 276"/>
                <a:gd name="T21" fmla="*/ 59 h 59"/>
                <a:gd name="T22" fmla="*/ 276 w 276"/>
                <a:gd name="T23" fmla="*/ 4 h 59"/>
                <a:gd name="T24" fmla="*/ 275 w 276"/>
                <a:gd name="T25" fmla="*/ 3 h 59"/>
                <a:gd name="T26" fmla="*/ 258 w 276"/>
                <a:gd name="T2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6" h="59">
                  <a:moveTo>
                    <a:pt x="258" y="0"/>
                  </a:moveTo>
                  <a:cubicBezTo>
                    <a:pt x="77" y="51"/>
                    <a:pt x="77" y="51"/>
                    <a:pt x="77" y="51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2" y="40"/>
                    <a:pt x="1" y="42"/>
                    <a:pt x="0" y="43"/>
                  </a:cubicBezTo>
                  <a:cubicBezTo>
                    <a:pt x="5" y="44"/>
                    <a:pt x="10" y="44"/>
                    <a:pt x="15" y="45"/>
                  </a:cubicBezTo>
                  <a:cubicBezTo>
                    <a:pt x="31" y="48"/>
                    <a:pt x="47" y="50"/>
                    <a:pt x="59" y="52"/>
                  </a:cubicBezTo>
                  <a:cubicBezTo>
                    <a:pt x="66" y="53"/>
                    <a:pt x="72" y="54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6" y="55"/>
                  </a:cubicBezTo>
                  <a:cubicBezTo>
                    <a:pt x="76" y="55"/>
                    <a:pt x="76" y="56"/>
                    <a:pt x="76" y="56"/>
                  </a:cubicBezTo>
                  <a:cubicBezTo>
                    <a:pt x="77" y="56"/>
                    <a:pt x="78" y="57"/>
                    <a:pt x="79" y="59"/>
                  </a:cubicBezTo>
                  <a:cubicBezTo>
                    <a:pt x="276" y="4"/>
                    <a:pt x="276" y="4"/>
                    <a:pt x="276" y="4"/>
                  </a:cubicBezTo>
                  <a:cubicBezTo>
                    <a:pt x="275" y="3"/>
                    <a:pt x="275" y="3"/>
                    <a:pt x="275" y="3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rgbClr val="D85F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任意多边形: 形状 162"/>
            <p:cNvSpPr>
              <a:spLocks/>
            </p:cNvSpPr>
            <p:nvPr/>
          </p:nvSpPr>
          <p:spPr bwMode="auto">
            <a:xfrm>
              <a:off x="1038226" y="5446713"/>
              <a:ext cx="765175" cy="381000"/>
            </a:xfrm>
            <a:custGeom>
              <a:avLst/>
              <a:gdLst>
                <a:gd name="T0" fmla="*/ 199 w 207"/>
                <a:gd name="T1" fmla="*/ 0 h 103"/>
                <a:gd name="T2" fmla="*/ 199 w 207"/>
                <a:gd name="T3" fmla="*/ 0 h 103"/>
                <a:gd name="T4" fmla="*/ 2 w 207"/>
                <a:gd name="T5" fmla="*/ 55 h 103"/>
                <a:gd name="T6" fmla="*/ 7 w 207"/>
                <a:gd name="T7" fmla="*/ 70 h 103"/>
                <a:gd name="T8" fmla="*/ 8 w 207"/>
                <a:gd name="T9" fmla="*/ 82 h 103"/>
                <a:gd name="T10" fmla="*/ 4 w 207"/>
                <a:gd name="T11" fmla="*/ 97 h 103"/>
                <a:gd name="T12" fmla="*/ 0 w 207"/>
                <a:gd name="T13" fmla="*/ 103 h 103"/>
                <a:gd name="T14" fmla="*/ 0 w 207"/>
                <a:gd name="T15" fmla="*/ 103 h 103"/>
                <a:gd name="T16" fmla="*/ 203 w 207"/>
                <a:gd name="T17" fmla="*/ 46 h 103"/>
                <a:gd name="T18" fmla="*/ 203 w 207"/>
                <a:gd name="T19" fmla="*/ 45 h 103"/>
                <a:gd name="T20" fmla="*/ 203 w 207"/>
                <a:gd name="T21" fmla="*/ 45 h 103"/>
                <a:gd name="T22" fmla="*/ 203 w 207"/>
                <a:gd name="T23" fmla="*/ 45 h 103"/>
                <a:gd name="T24" fmla="*/ 204 w 207"/>
                <a:gd name="T25" fmla="*/ 43 h 103"/>
                <a:gd name="T26" fmla="*/ 199 w 207"/>
                <a:gd name="T27" fmla="*/ 0 h 103"/>
                <a:gd name="T28" fmla="*/ 199 w 207"/>
                <a:gd name="T29" fmla="*/ 0 h 103"/>
                <a:gd name="T30" fmla="*/ 199 w 207"/>
                <a:gd name="T31" fmla="*/ 0 h 103"/>
                <a:gd name="T32" fmla="*/ 199 w 207"/>
                <a:gd name="T33" fmla="*/ 0 h 103"/>
                <a:gd name="T34" fmla="*/ 199 w 207"/>
                <a:gd name="T35" fmla="*/ 0 h 103"/>
                <a:gd name="T36" fmla="*/ 199 w 207"/>
                <a:gd name="T37" fmla="*/ 0 h 103"/>
                <a:gd name="T38" fmla="*/ 199 w 207"/>
                <a:gd name="T39" fmla="*/ 0 h 103"/>
                <a:gd name="T40" fmla="*/ 199 w 207"/>
                <a:gd name="T41" fmla="*/ 0 h 103"/>
                <a:gd name="T42" fmla="*/ 199 w 207"/>
                <a:gd name="T43" fmla="*/ 0 h 103"/>
                <a:gd name="T44" fmla="*/ 199 w 207"/>
                <a:gd name="T45" fmla="*/ 0 h 103"/>
                <a:gd name="T46" fmla="*/ 199 w 207"/>
                <a:gd name="T47" fmla="*/ 0 h 103"/>
                <a:gd name="T48" fmla="*/ 199 w 207"/>
                <a:gd name="T49" fmla="*/ 0 h 103"/>
                <a:gd name="T50" fmla="*/ 199 w 207"/>
                <a:gd name="T51" fmla="*/ 0 h 103"/>
                <a:gd name="T52" fmla="*/ 199 w 207"/>
                <a:gd name="T53" fmla="*/ 0 h 103"/>
                <a:gd name="T54" fmla="*/ 199 w 207"/>
                <a:gd name="T55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7" h="103">
                  <a:moveTo>
                    <a:pt x="199" y="0"/>
                  </a:moveTo>
                  <a:cubicBezTo>
                    <a:pt x="199" y="0"/>
                    <a:pt x="199" y="0"/>
                    <a:pt x="199" y="0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4" y="57"/>
                    <a:pt x="6" y="62"/>
                    <a:pt x="7" y="70"/>
                  </a:cubicBezTo>
                  <a:cubicBezTo>
                    <a:pt x="8" y="74"/>
                    <a:pt x="8" y="78"/>
                    <a:pt x="8" y="82"/>
                  </a:cubicBezTo>
                  <a:cubicBezTo>
                    <a:pt x="7" y="88"/>
                    <a:pt x="5" y="94"/>
                    <a:pt x="4" y="97"/>
                  </a:cubicBezTo>
                  <a:cubicBezTo>
                    <a:pt x="2" y="102"/>
                    <a:pt x="0" y="103"/>
                    <a:pt x="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203" y="46"/>
                    <a:pt x="203" y="46"/>
                    <a:pt x="203" y="45"/>
                  </a:cubicBezTo>
                  <a:cubicBezTo>
                    <a:pt x="203" y="45"/>
                    <a:pt x="203" y="45"/>
                    <a:pt x="203" y="45"/>
                  </a:cubicBezTo>
                  <a:cubicBezTo>
                    <a:pt x="203" y="45"/>
                    <a:pt x="203" y="45"/>
                    <a:pt x="203" y="45"/>
                  </a:cubicBezTo>
                  <a:cubicBezTo>
                    <a:pt x="203" y="45"/>
                    <a:pt x="204" y="44"/>
                    <a:pt x="204" y="43"/>
                  </a:cubicBezTo>
                  <a:cubicBezTo>
                    <a:pt x="205" y="35"/>
                    <a:pt x="207" y="14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</a:path>
              </a:pathLst>
            </a:custGeom>
            <a:solidFill>
              <a:srgbClr val="D876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任意多边形: 形状 163"/>
            <p:cNvSpPr>
              <a:spLocks/>
            </p:cNvSpPr>
            <p:nvPr/>
          </p:nvSpPr>
          <p:spPr bwMode="auto">
            <a:xfrm>
              <a:off x="674688" y="5591175"/>
              <a:ext cx="392113" cy="228600"/>
            </a:xfrm>
            <a:custGeom>
              <a:avLst/>
              <a:gdLst>
                <a:gd name="T0" fmla="*/ 20 w 106"/>
                <a:gd name="T1" fmla="*/ 0 h 62"/>
                <a:gd name="T2" fmla="*/ 15 w 106"/>
                <a:gd name="T3" fmla="*/ 8 h 62"/>
                <a:gd name="T4" fmla="*/ 0 w 106"/>
                <a:gd name="T5" fmla="*/ 45 h 62"/>
                <a:gd name="T6" fmla="*/ 100 w 106"/>
                <a:gd name="T7" fmla="*/ 62 h 62"/>
                <a:gd name="T8" fmla="*/ 102 w 106"/>
                <a:gd name="T9" fmla="*/ 58 h 62"/>
                <a:gd name="T10" fmla="*/ 106 w 106"/>
                <a:gd name="T11" fmla="*/ 43 h 62"/>
                <a:gd name="T12" fmla="*/ 105 w 106"/>
                <a:gd name="T13" fmla="*/ 31 h 62"/>
                <a:gd name="T14" fmla="*/ 105 w 106"/>
                <a:gd name="T15" fmla="*/ 31 h 62"/>
                <a:gd name="T16" fmla="*/ 100 w 106"/>
                <a:gd name="T17" fmla="*/ 16 h 62"/>
                <a:gd name="T18" fmla="*/ 97 w 106"/>
                <a:gd name="T19" fmla="*/ 13 h 62"/>
                <a:gd name="T20" fmla="*/ 95 w 106"/>
                <a:gd name="T21" fmla="*/ 12 h 62"/>
                <a:gd name="T22" fmla="*/ 95 w 106"/>
                <a:gd name="T23" fmla="*/ 12 h 62"/>
                <a:gd name="T24" fmla="*/ 95 w 106"/>
                <a:gd name="T25" fmla="*/ 12 h 62"/>
                <a:gd name="T26" fmla="*/ 79 w 106"/>
                <a:gd name="T27" fmla="*/ 9 h 62"/>
                <a:gd name="T28" fmla="*/ 79 w 106"/>
                <a:gd name="T29" fmla="*/ 9 h 62"/>
                <a:gd name="T30" fmla="*/ 20 w 106"/>
                <a:gd name="T3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6" h="62">
                  <a:moveTo>
                    <a:pt x="20" y="0"/>
                  </a:moveTo>
                  <a:cubicBezTo>
                    <a:pt x="19" y="3"/>
                    <a:pt x="17" y="5"/>
                    <a:pt x="15" y="8"/>
                  </a:cubicBezTo>
                  <a:cubicBezTo>
                    <a:pt x="7" y="20"/>
                    <a:pt x="2" y="33"/>
                    <a:pt x="0" y="45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100" y="62"/>
                    <a:pt x="101" y="61"/>
                    <a:pt x="102" y="58"/>
                  </a:cubicBezTo>
                  <a:cubicBezTo>
                    <a:pt x="103" y="55"/>
                    <a:pt x="105" y="49"/>
                    <a:pt x="106" y="43"/>
                  </a:cubicBezTo>
                  <a:cubicBezTo>
                    <a:pt x="106" y="39"/>
                    <a:pt x="106" y="36"/>
                    <a:pt x="105" y="31"/>
                  </a:cubicBezTo>
                  <a:cubicBezTo>
                    <a:pt x="105" y="31"/>
                    <a:pt x="105" y="31"/>
                    <a:pt x="105" y="31"/>
                  </a:cubicBezTo>
                  <a:cubicBezTo>
                    <a:pt x="104" y="23"/>
                    <a:pt x="102" y="18"/>
                    <a:pt x="100" y="16"/>
                  </a:cubicBezTo>
                  <a:cubicBezTo>
                    <a:pt x="99" y="14"/>
                    <a:pt x="98" y="13"/>
                    <a:pt x="97" y="13"/>
                  </a:cubicBezTo>
                  <a:cubicBezTo>
                    <a:pt x="96" y="12"/>
                    <a:pt x="96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B7A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任意多边形: 形状 164"/>
            <p:cNvSpPr>
              <a:spLocks noEditPoints="1"/>
            </p:cNvSpPr>
            <p:nvPr/>
          </p:nvSpPr>
          <p:spPr bwMode="auto">
            <a:xfrm>
              <a:off x="763588" y="5405438"/>
              <a:ext cx="1033463" cy="215900"/>
            </a:xfrm>
            <a:custGeom>
              <a:avLst/>
              <a:gdLst>
                <a:gd name="T0" fmla="*/ 81 w 279"/>
                <a:gd name="T1" fmla="*/ 25 h 58"/>
                <a:gd name="T2" fmla="*/ 81 w 279"/>
                <a:gd name="T3" fmla="*/ 25 h 58"/>
                <a:gd name="T4" fmla="*/ 82 w 279"/>
                <a:gd name="T5" fmla="*/ 37 h 58"/>
                <a:gd name="T6" fmla="*/ 81 w 279"/>
                <a:gd name="T7" fmla="*/ 25 h 58"/>
                <a:gd name="T8" fmla="*/ 71 w 279"/>
                <a:gd name="T9" fmla="*/ 6 h 58"/>
                <a:gd name="T10" fmla="*/ 73 w 279"/>
                <a:gd name="T11" fmla="*/ 6 h 58"/>
                <a:gd name="T12" fmla="*/ 73 w 279"/>
                <a:gd name="T13" fmla="*/ 6 h 58"/>
                <a:gd name="T14" fmla="*/ 71 w 279"/>
                <a:gd name="T15" fmla="*/ 6 h 58"/>
                <a:gd name="T16" fmla="*/ 56 w 279"/>
                <a:gd name="T17" fmla="*/ 3 h 58"/>
                <a:gd name="T18" fmla="*/ 56 w 279"/>
                <a:gd name="T19" fmla="*/ 3 h 58"/>
                <a:gd name="T20" fmla="*/ 56 w 279"/>
                <a:gd name="T21" fmla="*/ 3 h 58"/>
                <a:gd name="T22" fmla="*/ 55 w 279"/>
                <a:gd name="T23" fmla="*/ 3 h 58"/>
                <a:gd name="T24" fmla="*/ 71 w 279"/>
                <a:gd name="T25" fmla="*/ 6 h 58"/>
                <a:gd name="T26" fmla="*/ 71 w 279"/>
                <a:gd name="T27" fmla="*/ 6 h 58"/>
                <a:gd name="T28" fmla="*/ 56 w 279"/>
                <a:gd name="T29" fmla="*/ 3 h 58"/>
                <a:gd name="T30" fmla="*/ 277 w 279"/>
                <a:gd name="T31" fmla="*/ 0 h 58"/>
                <a:gd name="T32" fmla="*/ 277 w 279"/>
                <a:gd name="T33" fmla="*/ 1 h 58"/>
                <a:gd name="T34" fmla="*/ 74 w 279"/>
                <a:gd name="T35" fmla="*/ 58 h 58"/>
                <a:gd name="T36" fmla="*/ 78 w 279"/>
                <a:gd name="T37" fmla="*/ 52 h 58"/>
                <a:gd name="T38" fmla="*/ 76 w 279"/>
                <a:gd name="T39" fmla="*/ 56 h 58"/>
                <a:gd name="T40" fmla="*/ 2 w 279"/>
                <a:gd name="T41" fmla="*/ 43 h 58"/>
                <a:gd name="T42" fmla="*/ 0 w 279"/>
                <a:gd name="T43" fmla="*/ 46 h 58"/>
                <a:gd name="T44" fmla="*/ 74 w 279"/>
                <a:gd name="T45" fmla="*/ 58 h 58"/>
                <a:gd name="T46" fmla="*/ 255 w 279"/>
                <a:gd name="T47" fmla="*/ 7 h 58"/>
                <a:gd name="T48" fmla="*/ 255 w 279"/>
                <a:gd name="T49" fmla="*/ 7 h 58"/>
                <a:gd name="T50" fmla="*/ 279 w 279"/>
                <a:gd name="T51" fmla="*/ 0 h 58"/>
                <a:gd name="T52" fmla="*/ 277 w 279"/>
                <a:gd name="T5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9" h="58">
                  <a:moveTo>
                    <a:pt x="81" y="25"/>
                  </a:moveTo>
                  <a:cubicBezTo>
                    <a:pt x="81" y="25"/>
                    <a:pt x="81" y="25"/>
                    <a:pt x="81" y="25"/>
                  </a:cubicBezTo>
                  <a:cubicBezTo>
                    <a:pt x="82" y="29"/>
                    <a:pt x="82" y="33"/>
                    <a:pt x="82" y="37"/>
                  </a:cubicBezTo>
                  <a:cubicBezTo>
                    <a:pt x="82" y="33"/>
                    <a:pt x="82" y="29"/>
                    <a:pt x="81" y="25"/>
                  </a:cubicBezTo>
                  <a:moveTo>
                    <a:pt x="71" y="6"/>
                  </a:moveTo>
                  <a:cubicBezTo>
                    <a:pt x="72" y="6"/>
                    <a:pt x="72" y="6"/>
                    <a:pt x="73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2" y="6"/>
                    <a:pt x="72" y="6"/>
                    <a:pt x="71" y="6"/>
                  </a:cubicBezTo>
                  <a:moveTo>
                    <a:pt x="56" y="3"/>
                  </a:moveTo>
                  <a:cubicBezTo>
                    <a:pt x="56" y="3"/>
                    <a:pt x="56" y="3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69" y="5"/>
                    <a:pt x="63" y="4"/>
                    <a:pt x="56" y="3"/>
                  </a:cubicBezTo>
                  <a:moveTo>
                    <a:pt x="277" y="0"/>
                  </a:moveTo>
                  <a:cubicBezTo>
                    <a:pt x="277" y="1"/>
                    <a:pt x="277" y="1"/>
                    <a:pt x="277" y="1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8"/>
                    <a:pt x="76" y="57"/>
                    <a:pt x="78" y="52"/>
                  </a:cubicBezTo>
                  <a:cubicBezTo>
                    <a:pt x="77" y="54"/>
                    <a:pt x="76" y="56"/>
                    <a:pt x="76" y="56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255" y="7"/>
                    <a:pt x="255" y="7"/>
                    <a:pt x="255" y="7"/>
                  </a:cubicBezTo>
                  <a:cubicBezTo>
                    <a:pt x="255" y="7"/>
                    <a:pt x="255" y="7"/>
                    <a:pt x="255" y="7"/>
                  </a:cubicBezTo>
                  <a:cubicBezTo>
                    <a:pt x="279" y="0"/>
                    <a:pt x="279" y="0"/>
                    <a:pt x="279" y="0"/>
                  </a:cubicBezTo>
                  <a:cubicBezTo>
                    <a:pt x="277" y="0"/>
                    <a:pt x="277" y="0"/>
                    <a:pt x="277" y="0"/>
                  </a:cubicBezTo>
                </a:path>
              </a:pathLst>
            </a:custGeom>
            <a:solidFill>
              <a:srgbClr val="4737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任意多边形: 形状 165"/>
            <p:cNvSpPr>
              <a:spLocks/>
            </p:cNvSpPr>
            <p:nvPr/>
          </p:nvSpPr>
          <p:spPr bwMode="auto">
            <a:xfrm>
              <a:off x="955676" y="5168900"/>
              <a:ext cx="819150" cy="269875"/>
            </a:xfrm>
            <a:custGeom>
              <a:avLst/>
              <a:gdLst>
                <a:gd name="T0" fmla="*/ 101 w 221"/>
                <a:gd name="T1" fmla="*/ 0 h 73"/>
                <a:gd name="T2" fmla="*/ 0 w 221"/>
                <a:gd name="T3" fmla="*/ 66 h 73"/>
                <a:gd name="T4" fmla="*/ 4 w 221"/>
                <a:gd name="T5" fmla="*/ 67 h 73"/>
                <a:gd name="T6" fmla="*/ 19 w 221"/>
                <a:gd name="T7" fmla="*/ 70 h 73"/>
                <a:gd name="T8" fmla="*/ 19 w 221"/>
                <a:gd name="T9" fmla="*/ 70 h 73"/>
                <a:gd name="T10" fmla="*/ 21 w 221"/>
                <a:gd name="T11" fmla="*/ 70 h 73"/>
                <a:gd name="T12" fmla="*/ 21 w 221"/>
                <a:gd name="T13" fmla="*/ 70 h 73"/>
                <a:gd name="T14" fmla="*/ 24 w 221"/>
                <a:gd name="T15" fmla="*/ 73 h 73"/>
                <a:gd name="T16" fmla="*/ 221 w 221"/>
                <a:gd name="T17" fmla="*/ 18 h 73"/>
                <a:gd name="T18" fmla="*/ 220 w 221"/>
                <a:gd name="T19" fmla="*/ 17 h 73"/>
                <a:gd name="T20" fmla="*/ 101 w 221"/>
                <a:gd name="T2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1" h="73">
                  <a:moveTo>
                    <a:pt x="101" y="0"/>
                  </a:moveTo>
                  <a:cubicBezTo>
                    <a:pt x="73" y="29"/>
                    <a:pt x="35" y="44"/>
                    <a:pt x="0" y="66"/>
                  </a:cubicBezTo>
                  <a:cubicBezTo>
                    <a:pt x="1" y="66"/>
                    <a:pt x="2" y="66"/>
                    <a:pt x="4" y="67"/>
                  </a:cubicBezTo>
                  <a:cubicBezTo>
                    <a:pt x="11" y="68"/>
                    <a:pt x="17" y="69"/>
                    <a:pt x="19" y="70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20" y="70"/>
                    <a:pt x="20" y="70"/>
                    <a:pt x="21" y="70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22" y="71"/>
                    <a:pt x="23" y="72"/>
                    <a:pt x="24" y="73"/>
                  </a:cubicBezTo>
                  <a:cubicBezTo>
                    <a:pt x="221" y="18"/>
                    <a:pt x="221" y="18"/>
                    <a:pt x="221" y="18"/>
                  </a:cubicBezTo>
                  <a:cubicBezTo>
                    <a:pt x="220" y="17"/>
                    <a:pt x="220" y="17"/>
                    <a:pt x="220" y="17"/>
                  </a:cubicBezTo>
                  <a:cubicBezTo>
                    <a:pt x="101" y="0"/>
                    <a:pt x="101" y="0"/>
                    <a:pt x="101" y="0"/>
                  </a:cubicBezTo>
                </a:path>
              </a:pathLst>
            </a:custGeom>
            <a:solidFill>
              <a:srgbClr val="593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任意多边形: 形状 166"/>
            <p:cNvSpPr>
              <a:spLocks/>
            </p:cNvSpPr>
            <p:nvPr/>
          </p:nvSpPr>
          <p:spPr bwMode="auto">
            <a:xfrm>
              <a:off x="1038226" y="5235575"/>
              <a:ext cx="765175" cy="385762"/>
            </a:xfrm>
            <a:custGeom>
              <a:avLst/>
              <a:gdLst>
                <a:gd name="T0" fmla="*/ 199 w 207"/>
                <a:gd name="T1" fmla="*/ 0 h 104"/>
                <a:gd name="T2" fmla="*/ 199 w 207"/>
                <a:gd name="T3" fmla="*/ 0 h 104"/>
                <a:gd name="T4" fmla="*/ 2 w 207"/>
                <a:gd name="T5" fmla="*/ 55 h 104"/>
                <a:gd name="T6" fmla="*/ 7 w 207"/>
                <a:gd name="T7" fmla="*/ 71 h 104"/>
                <a:gd name="T8" fmla="*/ 8 w 207"/>
                <a:gd name="T9" fmla="*/ 83 h 104"/>
                <a:gd name="T10" fmla="*/ 4 w 207"/>
                <a:gd name="T11" fmla="*/ 98 h 104"/>
                <a:gd name="T12" fmla="*/ 0 w 207"/>
                <a:gd name="T13" fmla="*/ 104 h 104"/>
                <a:gd name="T14" fmla="*/ 203 w 207"/>
                <a:gd name="T15" fmla="*/ 47 h 104"/>
                <a:gd name="T16" fmla="*/ 203 w 207"/>
                <a:gd name="T17" fmla="*/ 46 h 104"/>
                <a:gd name="T18" fmla="*/ 203 w 207"/>
                <a:gd name="T19" fmla="*/ 46 h 104"/>
                <a:gd name="T20" fmla="*/ 204 w 207"/>
                <a:gd name="T21" fmla="*/ 43 h 104"/>
                <a:gd name="T22" fmla="*/ 199 w 207"/>
                <a:gd name="T23" fmla="*/ 1 h 104"/>
                <a:gd name="T24" fmla="*/ 199 w 207"/>
                <a:gd name="T25" fmla="*/ 1 h 104"/>
                <a:gd name="T26" fmla="*/ 199 w 207"/>
                <a:gd name="T27" fmla="*/ 1 h 104"/>
                <a:gd name="T28" fmla="*/ 199 w 207"/>
                <a:gd name="T29" fmla="*/ 1 h 104"/>
                <a:gd name="T30" fmla="*/ 199 w 207"/>
                <a:gd name="T31" fmla="*/ 1 h 104"/>
                <a:gd name="T32" fmla="*/ 199 w 207"/>
                <a:gd name="T33" fmla="*/ 1 h 104"/>
                <a:gd name="T34" fmla="*/ 199 w 207"/>
                <a:gd name="T35" fmla="*/ 1 h 104"/>
                <a:gd name="T36" fmla="*/ 199 w 207"/>
                <a:gd name="T37" fmla="*/ 1 h 104"/>
                <a:gd name="T38" fmla="*/ 199 w 207"/>
                <a:gd name="T39" fmla="*/ 0 h 104"/>
                <a:gd name="T40" fmla="*/ 199 w 207"/>
                <a:gd name="T41" fmla="*/ 0 h 104"/>
                <a:gd name="T42" fmla="*/ 199 w 207"/>
                <a:gd name="T43" fmla="*/ 0 h 104"/>
                <a:gd name="T44" fmla="*/ 199 w 207"/>
                <a:gd name="T45" fmla="*/ 0 h 104"/>
                <a:gd name="T46" fmla="*/ 199 w 207"/>
                <a:gd name="T4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7" h="104">
                  <a:moveTo>
                    <a:pt x="199" y="0"/>
                  </a:moveTo>
                  <a:cubicBezTo>
                    <a:pt x="199" y="0"/>
                    <a:pt x="199" y="0"/>
                    <a:pt x="199" y="0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4" y="58"/>
                    <a:pt x="6" y="63"/>
                    <a:pt x="7" y="71"/>
                  </a:cubicBezTo>
                  <a:cubicBezTo>
                    <a:pt x="8" y="75"/>
                    <a:pt x="8" y="79"/>
                    <a:pt x="8" y="83"/>
                  </a:cubicBezTo>
                  <a:cubicBezTo>
                    <a:pt x="7" y="89"/>
                    <a:pt x="5" y="95"/>
                    <a:pt x="4" y="98"/>
                  </a:cubicBezTo>
                  <a:cubicBezTo>
                    <a:pt x="2" y="103"/>
                    <a:pt x="0" y="104"/>
                    <a:pt x="0" y="104"/>
                  </a:cubicBezTo>
                  <a:cubicBezTo>
                    <a:pt x="203" y="47"/>
                    <a:pt x="203" y="47"/>
                    <a:pt x="203" y="47"/>
                  </a:cubicBezTo>
                  <a:cubicBezTo>
                    <a:pt x="203" y="47"/>
                    <a:pt x="203" y="47"/>
                    <a:pt x="203" y="46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203" y="46"/>
                    <a:pt x="204" y="45"/>
                    <a:pt x="204" y="43"/>
                  </a:cubicBezTo>
                  <a:cubicBezTo>
                    <a:pt x="205" y="35"/>
                    <a:pt x="207" y="14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</a:path>
              </a:pathLst>
            </a:custGeom>
            <a:solidFill>
              <a:srgbClr val="785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任意多边形: 形状 167"/>
            <p:cNvSpPr>
              <a:spLocks/>
            </p:cNvSpPr>
            <p:nvPr/>
          </p:nvSpPr>
          <p:spPr bwMode="auto">
            <a:xfrm>
              <a:off x="771526" y="5416550"/>
              <a:ext cx="295275" cy="196850"/>
            </a:xfrm>
            <a:custGeom>
              <a:avLst/>
              <a:gdLst>
                <a:gd name="T0" fmla="*/ 49 w 80"/>
                <a:gd name="T1" fmla="*/ 0 h 53"/>
                <a:gd name="T2" fmla="*/ 0 w 80"/>
                <a:gd name="T3" fmla="*/ 40 h 53"/>
                <a:gd name="T4" fmla="*/ 74 w 80"/>
                <a:gd name="T5" fmla="*/ 53 h 53"/>
                <a:gd name="T6" fmla="*/ 76 w 80"/>
                <a:gd name="T7" fmla="*/ 49 h 53"/>
                <a:gd name="T8" fmla="*/ 80 w 80"/>
                <a:gd name="T9" fmla="*/ 34 h 53"/>
                <a:gd name="T10" fmla="*/ 79 w 80"/>
                <a:gd name="T11" fmla="*/ 22 h 53"/>
                <a:gd name="T12" fmla="*/ 79 w 80"/>
                <a:gd name="T13" fmla="*/ 22 h 53"/>
                <a:gd name="T14" fmla="*/ 74 w 80"/>
                <a:gd name="T15" fmla="*/ 6 h 53"/>
                <a:gd name="T16" fmla="*/ 71 w 80"/>
                <a:gd name="T17" fmla="*/ 3 h 53"/>
                <a:gd name="T18" fmla="*/ 69 w 80"/>
                <a:gd name="T19" fmla="*/ 3 h 53"/>
                <a:gd name="T20" fmla="*/ 69 w 80"/>
                <a:gd name="T21" fmla="*/ 3 h 53"/>
                <a:gd name="T22" fmla="*/ 69 w 80"/>
                <a:gd name="T23" fmla="*/ 3 h 53"/>
                <a:gd name="T24" fmla="*/ 53 w 80"/>
                <a:gd name="T25" fmla="*/ 0 h 53"/>
                <a:gd name="T26" fmla="*/ 53 w 80"/>
                <a:gd name="T27" fmla="*/ 0 h 53"/>
                <a:gd name="T28" fmla="*/ 49 w 80"/>
                <a:gd name="T2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" h="53">
                  <a:moveTo>
                    <a:pt x="49" y="0"/>
                  </a:moveTo>
                  <a:cubicBezTo>
                    <a:pt x="31" y="11"/>
                    <a:pt x="15" y="23"/>
                    <a:pt x="0" y="40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3"/>
                    <a:pt x="75" y="51"/>
                    <a:pt x="76" y="49"/>
                  </a:cubicBezTo>
                  <a:cubicBezTo>
                    <a:pt x="77" y="46"/>
                    <a:pt x="79" y="40"/>
                    <a:pt x="80" y="34"/>
                  </a:cubicBezTo>
                  <a:cubicBezTo>
                    <a:pt x="80" y="30"/>
                    <a:pt x="80" y="26"/>
                    <a:pt x="79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8" y="14"/>
                    <a:pt x="76" y="9"/>
                    <a:pt x="74" y="6"/>
                  </a:cubicBezTo>
                  <a:cubicBezTo>
                    <a:pt x="73" y="5"/>
                    <a:pt x="72" y="4"/>
                    <a:pt x="71" y="3"/>
                  </a:cubicBezTo>
                  <a:cubicBezTo>
                    <a:pt x="70" y="3"/>
                    <a:pt x="70" y="3"/>
                    <a:pt x="69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49" y="0"/>
                    <a:pt x="49" y="0"/>
                    <a:pt x="49" y="0"/>
                  </a:cubicBezTo>
                </a:path>
              </a:pathLst>
            </a:custGeom>
            <a:solidFill>
              <a:srgbClr val="B7A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lvl="0"/>
            <a:r>
              <a:rPr lang="en-US"/>
              <a:t>Click to add title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5592-9C3F-48AB-9A3F-F2A64B129A6F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5592-9C3F-48AB-9A3F-F2A64B129A6F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组合 167"/>
          <p:cNvGrpSpPr/>
          <p:nvPr/>
        </p:nvGrpSpPr>
        <p:grpSpPr>
          <a:xfrm flipH="1">
            <a:off x="0" y="-3099"/>
            <a:ext cx="11396884" cy="6858000"/>
            <a:chOff x="792587" y="-3099"/>
            <a:chExt cx="11396884" cy="6858000"/>
          </a:xfrm>
        </p:grpSpPr>
        <p:sp>
          <p:nvSpPr>
            <p:cNvPr id="3" name="任意多边形: 形状 2"/>
            <p:cNvSpPr/>
            <p:nvPr/>
          </p:nvSpPr>
          <p:spPr>
            <a:xfrm>
              <a:off x="4559711" y="-3099"/>
              <a:ext cx="7629760" cy="6858000"/>
            </a:xfrm>
            <a:custGeom>
              <a:avLst/>
              <a:gdLst>
                <a:gd name="connsiteX0" fmla="*/ 373276 w 7629760"/>
                <a:gd name="connsiteY0" fmla="*/ 3099 h 6858000"/>
                <a:gd name="connsiteX1" fmla="*/ 551471 w 7629760"/>
                <a:gd name="connsiteY1" fmla="*/ 1254856 h 6858000"/>
                <a:gd name="connsiteX2" fmla="*/ 31317 w 7629760"/>
                <a:gd name="connsiteY2" fmla="*/ 2356026 h 6858000"/>
                <a:gd name="connsiteX3" fmla="*/ 212022 w 7629760"/>
                <a:gd name="connsiteY3" fmla="*/ 2409359 h 6858000"/>
                <a:gd name="connsiteX4" fmla="*/ 968723 w 7629760"/>
                <a:gd name="connsiteY4" fmla="*/ 2972180 h 6858000"/>
                <a:gd name="connsiteX5" fmla="*/ 4107215 w 7629760"/>
                <a:gd name="connsiteY5" fmla="*/ 5363382 h 6858000"/>
                <a:gd name="connsiteX6" fmla="*/ 7627195 w 7629760"/>
                <a:gd name="connsiteY6" fmla="*/ 6857334 h 6858000"/>
                <a:gd name="connsiteX7" fmla="*/ 7627195 w 7629760"/>
                <a:gd name="connsiteY7" fmla="*/ 3099 h 6858000"/>
                <a:gd name="connsiteX8" fmla="*/ 373276 w 7629760"/>
                <a:gd name="connsiteY8" fmla="*/ 309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29760" h="6858000">
                  <a:moveTo>
                    <a:pt x="373276" y="3099"/>
                  </a:moveTo>
                  <a:cubicBezTo>
                    <a:pt x="348178" y="311175"/>
                    <a:pt x="360099" y="771722"/>
                    <a:pt x="551471" y="1254856"/>
                  </a:cubicBezTo>
                  <a:cubicBezTo>
                    <a:pt x="905351" y="2149596"/>
                    <a:pt x="296100" y="2222380"/>
                    <a:pt x="31317" y="2356026"/>
                  </a:cubicBezTo>
                  <a:cubicBezTo>
                    <a:pt x="-6330" y="2375477"/>
                    <a:pt x="-48996" y="2396810"/>
                    <a:pt x="212022" y="2409359"/>
                  </a:cubicBezTo>
                  <a:cubicBezTo>
                    <a:pt x="489981" y="2422536"/>
                    <a:pt x="819391" y="2396183"/>
                    <a:pt x="968723" y="2972180"/>
                  </a:cubicBezTo>
                  <a:cubicBezTo>
                    <a:pt x="1093585" y="3454687"/>
                    <a:pt x="1657033" y="5320088"/>
                    <a:pt x="4107215" y="5363382"/>
                  </a:cubicBezTo>
                  <a:cubicBezTo>
                    <a:pt x="7479118" y="5423617"/>
                    <a:pt x="7627195" y="6857334"/>
                    <a:pt x="7627195" y="6857334"/>
                  </a:cubicBezTo>
                  <a:lnTo>
                    <a:pt x="7627195" y="3099"/>
                  </a:lnTo>
                  <a:lnTo>
                    <a:pt x="373276" y="3099"/>
                  </a:lnTo>
                  <a:close/>
                </a:path>
              </a:pathLst>
            </a:custGeom>
            <a:solidFill>
              <a:schemeClr val="accent3"/>
            </a:solidFill>
            <a:ln w="62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792587" y="1948732"/>
              <a:ext cx="6182242" cy="3815281"/>
              <a:chOff x="452438" y="2055813"/>
              <a:chExt cx="6207125" cy="3830637"/>
            </a:xfrm>
          </p:grpSpPr>
          <p:sp>
            <p:nvSpPr>
              <p:cNvPr id="7" name="任意多边形: 形状 6"/>
              <p:cNvSpPr>
                <a:spLocks/>
              </p:cNvSpPr>
              <p:nvPr/>
            </p:nvSpPr>
            <p:spPr bwMode="auto">
              <a:xfrm>
                <a:off x="1611313" y="4835525"/>
                <a:ext cx="422275" cy="163512"/>
              </a:xfrm>
              <a:custGeom>
                <a:avLst/>
                <a:gdLst>
                  <a:gd name="T0" fmla="*/ 19 w 114"/>
                  <a:gd name="T1" fmla="*/ 0 h 44"/>
                  <a:gd name="T2" fmla="*/ 0 w 114"/>
                  <a:gd name="T3" fmla="*/ 16 h 44"/>
                  <a:gd name="T4" fmla="*/ 114 w 114"/>
                  <a:gd name="T5" fmla="*/ 44 h 44"/>
                  <a:gd name="T6" fmla="*/ 114 w 114"/>
                  <a:gd name="T7" fmla="*/ 44 h 44"/>
                  <a:gd name="T8" fmla="*/ 60 w 114"/>
                  <a:gd name="T9" fmla="*/ 40 h 44"/>
                  <a:gd name="T10" fmla="*/ 98 w 114"/>
                  <a:gd name="T11" fmla="*/ 15 h 44"/>
                  <a:gd name="T12" fmla="*/ 38 w 114"/>
                  <a:gd name="T13" fmla="*/ 8 h 44"/>
                  <a:gd name="T14" fmla="*/ 19 w 114"/>
                  <a:gd name="T1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4" h="44">
                    <a:moveTo>
                      <a:pt x="19" y="0"/>
                    </a:moveTo>
                    <a:cubicBezTo>
                      <a:pt x="7" y="5"/>
                      <a:pt x="0" y="10"/>
                      <a:pt x="0" y="16"/>
                    </a:cubicBezTo>
                    <a:cubicBezTo>
                      <a:pt x="0" y="30"/>
                      <a:pt x="50" y="43"/>
                      <a:pt x="114" y="44"/>
                    </a:cubicBezTo>
                    <a:cubicBezTo>
                      <a:pt x="114" y="44"/>
                      <a:pt x="114" y="44"/>
                      <a:pt x="114" y="44"/>
                    </a:cubicBezTo>
                    <a:cubicBezTo>
                      <a:pt x="94" y="44"/>
                      <a:pt x="76" y="42"/>
                      <a:pt x="60" y="40"/>
                    </a:cubicBezTo>
                    <a:cubicBezTo>
                      <a:pt x="72" y="31"/>
                      <a:pt x="85" y="22"/>
                      <a:pt x="98" y="15"/>
                    </a:cubicBezTo>
                    <a:cubicBezTo>
                      <a:pt x="75" y="13"/>
                      <a:pt x="52" y="10"/>
                      <a:pt x="38" y="8"/>
                    </a:cubicBezTo>
                    <a:cubicBezTo>
                      <a:pt x="30" y="6"/>
                      <a:pt x="24" y="3"/>
                      <a:pt x="19" y="0"/>
                    </a:cubicBezTo>
                  </a:path>
                </a:pathLst>
              </a:custGeom>
              <a:solidFill>
                <a:srgbClr val="E4E6E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任意多边形: 形状 7"/>
              <p:cNvSpPr>
                <a:spLocks/>
              </p:cNvSpPr>
              <p:nvPr/>
            </p:nvSpPr>
            <p:spPr bwMode="auto">
              <a:xfrm>
                <a:off x="2230438" y="3987800"/>
                <a:ext cx="347663" cy="936625"/>
              </a:xfrm>
              <a:custGeom>
                <a:avLst/>
                <a:gdLst>
                  <a:gd name="T0" fmla="*/ 73 w 94"/>
                  <a:gd name="T1" fmla="*/ 9 h 253"/>
                  <a:gd name="T2" fmla="*/ 0 w 94"/>
                  <a:gd name="T3" fmla="*/ 249 h 253"/>
                  <a:gd name="T4" fmla="*/ 71 w 94"/>
                  <a:gd name="T5" fmla="*/ 238 h 253"/>
                  <a:gd name="T6" fmla="*/ 94 w 94"/>
                  <a:gd name="T7" fmla="*/ 25 h 253"/>
                  <a:gd name="T8" fmla="*/ 73 w 94"/>
                  <a:gd name="T9" fmla="*/ 9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253">
                    <a:moveTo>
                      <a:pt x="73" y="9"/>
                    </a:moveTo>
                    <a:cubicBezTo>
                      <a:pt x="56" y="91"/>
                      <a:pt x="29" y="171"/>
                      <a:pt x="0" y="249"/>
                    </a:cubicBezTo>
                    <a:cubicBezTo>
                      <a:pt x="25" y="250"/>
                      <a:pt x="65" y="253"/>
                      <a:pt x="71" y="238"/>
                    </a:cubicBezTo>
                    <a:cubicBezTo>
                      <a:pt x="77" y="221"/>
                      <a:pt x="94" y="25"/>
                      <a:pt x="94" y="25"/>
                    </a:cubicBezTo>
                    <a:cubicBezTo>
                      <a:pt x="94" y="25"/>
                      <a:pt x="90" y="0"/>
                      <a:pt x="73" y="9"/>
                    </a:cubicBezTo>
                  </a:path>
                </a:pathLst>
              </a:custGeom>
              <a:solidFill>
                <a:srgbClr val="ED94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任意多边形: 形状 8"/>
              <p:cNvSpPr>
                <a:spLocks/>
              </p:cNvSpPr>
              <p:nvPr/>
            </p:nvSpPr>
            <p:spPr bwMode="auto">
              <a:xfrm>
                <a:off x="1644651" y="4021138"/>
                <a:ext cx="855663" cy="889000"/>
              </a:xfrm>
              <a:custGeom>
                <a:avLst/>
                <a:gdLst>
                  <a:gd name="T0" fmla="*/ 220 w 231"/>
                  <a:gd name="T1" fmla="*/ 11 h 240"/>
                  <a:gd name="T2" fmla="*/ 40 w 231"/>
                  <a:gd name="T3" fmla="*/ 83 h 240"/>
                  <a:gd name="T4" fmla="*/ 3 w 231"/>
                  <a:gd name="T5" fmla="*/ 193 h 240"/>
                  <a:gd name="T6" fmla="*/ 29 w 231"/>
                  <a:gd name="T7" fmla="*/ 228 h 240"/>
                  <a:gd name="T8" fmla="*/ 151 w 231"/>
                  <a:gd name="T9" fmla="*/ 240 h 240"/>
                  <a:gd name="T10" fmla="*/ 158 w 231"/>
                  <a:gd name="T11" fmla="*/ 240 h 240"/>
                  <a:gd name="T12" fmla="*/ 231 w 231"/>
                  <a:gd name="T13" fmla="*/ 0 h 240"/>
                  <a:gd name="T14" fmla="*/ 220 w 231"/>
                  <a:gd name="T15" fmla="*/ 1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1" h="240">
                    <a:moveTo>
                      <a:pt x="220" y="11"/>
                    </a:moveTo>
                    <a:cubicBezTo>
                      <a:pt x="193" y="43"/>
                      <a:pt x="40" y="83"/>
                      <a:pt x="40" y="83"/>
                    </a:cubicBezTo>
                    <a:cubicBezTo>
                      <a:pt x="40" y="83"/>
                      <a:pt x="6" y="180"/>
                      <a:pt x="3" y="193"/>
                    </a:cubicBezTo>
                    <a:cubicBezTo>
                      <a:pt x="0" y="206"/>
                      <a:pt x="1" y="222"/>
                      <a:pt x="29" y="228"/>
                    </a:cubicBezTo>
                    <a:cubicBezTo>
                      <a:pt x="58" y="233"/>
                      <a:pt x="127" y="239"/>
                      <a:pt x="151" y="240"/>
                    </a:cubicBezTo>
                    <a:cubicBezTo>
                      <a:pt x="153" y="240"/>
                      <a:pt x="156" y="240"/>
                      <a:pt x="158" y="240"/>
                    </a:cubicBezTo>
                    <a:cubicBezTo>
                      <a:pt x="187" y="162"/>
                      <a:pt x="214" y="82"/>
                      <a:pt x="231" y="0"/>
                    </a:cubicBezTo>
                    <a:cubicBezTo>
                      <a:pt x="228" y="2"/>
                      <a:pt x="224" y="6"/>
                      <a:pt x="220" y="11"/>
                    </a:cubicBezTo>
                  </a:path>
                </a:pathLst>
              </a:custGeom>
              <a:solidFill>
                <a:srgbClr val="FFA9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任意多边形: 形状 9"/>
              <p:cNvSpPr>
                <a:spLocks/>
              </p:cNvSpPr>
              <p:nvPr/>
            </p:nvSpPr>
            <p:spPr bwMode="auto">
              <a:xfrm>
                <a:off x="1844676" y="4506913"/>
                <a:ext cx="280988" cy="247650"/>
              </a:xfrm>
              <a:custGeom>
                <a:avLst/>
                <a:gdLst>
                  <a:gd name="T0" fmla="*/ 76 w 76"/>
                  <a:gd name="T1" fmla="*/ 7 h 67"/>
                  <a:gd name="T2" fmla="*/ 56 w 76"/>
                  <a:gd name="T3" fmla="*/ 64 h 67"/>
                  <a:gd name="T4" fmla="*/ 4 w 76"/>
                  <a:gd name="T5" fmla="*/ 56 h 67"/>
                  <a:gd name="T6" fmla="*/ 20 w 76"/>
                  <a:gd name="T7" fmla="*/ 8 h 67"/>
                  <a:gd name="T8" fmla="*/ 76 w 76"/>
                  <a:gd name="T9" fmla="*/ 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67">
                    <a:moveTo>
                      <a:pt x="76" y="7"/>
                    </a:moveTo>
                    <a:cubicBezTo>
                      <a:pt x="76" y="7"/>
                      <a:pt x="62" y="60"/>
                      <a:pt x="56" y="64"/>
                    </a:cubicBezTo>
                    <a:cubicBezTo>
                      <a:pt x="50" y="67"/>
                      <a:pt x="8" y="65"/>
                      <a:pt x="4" y="56"/>
                    </a:cubicBezTo>
                    <a:cubicBezTo>
                      <a:pt x="0" y="47"/>
                      <a:pt x="11" y="12"/>
                      <a:pt x="20" y="8"/>
                    </a:cubicBezTo>
                    <a:cubicBezTo>
                      <a:pt x="28" y="5"/>
                      <a:pt x="72" y="0"/>
                      <a:pt x="76" y="7"/>
                    </a:cubicBezTo>
                    <a:close/>
                  </a:path>
                </a:pathLst>
              </a:custGeom>
              <a:solidFill>
                <a:srgbClr val="FFDA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任意多边形: 形状 10"/>
              <p:cNvSpPr>
                <a:spLocks/>
              </p:cNvSpPr>
              <p:nvPr/>
            </p:nvSpPr>
            <p:spPr bwMode="auto">
              <a:xfrm>
                <a:off x="1692276" y="3970338"/>
                <a:ext cx="900113" cy="469900"/>
              </a:xfrm>
              <a:custGeom>
                <a:avLst/>
                <a:gdLst>
                  <a:gd name="T0" fmla="*/ 216 w 243"/>
                  <a:gd name="T1" fmla="*/ 5 h 127"/>
                  <a:gd name="T2" fmla="*/ 116 w 243"/>
                  <a:gd name="T3" fmla="*/ 5 h 127"/>
                  <a:gd name="T4" fmla="*/ 39 w 243"/>
                  <a:gd name="T5" fmla="*/ 17 h 127"/>
                  <a:gd name="T6" fmla="*/ 30 w 243"/>
                  <a:gd name="T7" fmla="*/ 101 h 127"/>
                  <a:gd name="T8" fmla="*/ 147 w 243"/>
                  <a:gd name="T9" fmla="*/ 97 h 127"/>
                  <a:gd name="T10" fmla="*/ 218 w 243"/>
                  <a:gd name="T11" fmla="*/ 16 h 127"/>
                  <a:gd name="T12" fmla="*/ 238 w 243"/>
                  <a:gd name="T13" fmla="*/ 24 h 127"/>
                  <a:gd name="T14" fmla="*/ 243 w 243"/>
                  <a:gd name="T15" fmla="*/ 19 h 127"/>
                  <a:gd name="T16" fmla="*/ 216 w 243"/>
                  <a:gd name="T17" fmla="*/ 5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3" h="127">
                    <a:moveTo>
                      <a:pt x="216" y="5"/>
                    </a:moveTo>
                    <a:cubicBezTo>
                      <a:pt x="216" y="5"/>
                      <a:pt x="142" y="10"/>
                      <a:pt x="116" y="5"/>
                    </a:cubicBezTo>
                    <a:cubicBezTo>
                      <a:pt x="89" y="0"/>
                      <a:pt x="58" y="0"/>
                      <a:pt x="39" y="17"/>
                    </a:cubicBezTo>
                    <a:cubicBezTo>
                      <a:pt x="21" y="35"/>
                      <a:pt x="0" y="83"/>
                      <a:pt x="30" y="101"/>
                    </a:cubicBezTo>
                    <a:cubicBezTo>
                      <a:pt x="60" y="119"/>
                      <a:pt x="114" y="127"/>
                      <a:pt x="147" y="97"/>
                    </a:cubicBezTo>
                    <a:cubicBezTo>
                      <a:pt x="179" y="68"/>
                      <a:pt x="202" y="16"/>
                      <a:pt x="218" y="16"/>
                    </a:cubicBezTo>
                    <a:cubicBezTo>
                      <a:pt x="235" y="16"/>
                      <a:pt x="238" y="24"/>
                      <a:pt x="238" y="24"/>
                    </a:cubicBezTo>
                    <a:cubicBezTo>
                      <a:pt x="243" y="19"/>
                      <a:pt x="243" y="19"/>
                      <a:pt x="243" y="19"/>
                    </a:cubicBezTo>
                    <a:cubicBezTo>
                      <a:pt x="243" y="19"/>
                      <a:pt x="232" y="4"/>
                      <a:pt x="216" y="5"/>
                    </a:cubicBezTo>
                  </a:path>
                </a:pathLst>
              </a:custGeom>
              <a:solidFill>
                <a:srgbClr val="FF83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任意多边形: 形状 11"/>
              <p:cNvSpPr>
                <a:spLocks/>
              </p:cNvSpPr>
              <p:nvPr/>
            </p:nvSpPr>
            <p:spPr bwMode="auto">
              <a:xfrm>
                <a:off x="1833563" y="3987800"/>
                <a:ext cx="758825" cy="477837"/>
              </a:xfrm>
              <a:custGeom>
                <a:avLst/>
                <a:gdLst>
                  <a:gd name="T0" fmla="*/ 0 w 205"/>
                  <a:gd name="T1" fmla="*/ 100 h 129"/>
                  <a:gd name="T2" fmla="*/ 70 w 205"/>
                  <a:gd name="T3" fmla="*/ 103 h 129"/>
                  <a:gd name="T4" fmla="*/ 132 w 205"/>
                  <a:gd name="T5" fmla="*/ 55 h 129"/>
                  <a:gd name="T6" fmla="*/ 178 w 205"/>
                  <a:gd name="T7" fmla="*/ 3 h 129"/>
                  <a:gd name="T8" fmla="*/ 205 w 205"/>
                  <a:gd name="T9" fmla="*/ 14 h 129"/>
                  <a:gd name="T10" fmla="*/ 200 w 205"/>
                  <a:gd name="T11" fmla="*/ 19 h 129"/>
                  <a:gd name="T12" fmla="*/ 178 w 205"/>
                  <a:gd name="T13" fmla="*/ 12 h 129"/>
                  <a:gd name="T14" fmla="*/ 122 w 205"/>
                  <a:gd name="T15" fmla="*/ 78 h 129"/>
                  <a:gd name="T16" fmla="*/ 0 w 205"/>
                  <a:gd name="T17" fmla="*/ 10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5" h="129">
                    <a:moveTo>
                      <a:pt x="0" y="100"/>
                    </a:moveTo>
                    <a:cubicBezTo>
                      <a:pt x="0" y="100"/>
                      <a:pt x="35" y="116"/>
                      <a:pt x="70" y="103"/>
                    </a:cubicBezTo>
                    <a:cubicBezTo>
                      <a:pt x="105" y="89"/>
                      <a:pt x="124" y="66"/>
                      <a:pt x="132" y="55"/>
                    </a:cubicBezTo>
                    <a:cubicBezTo>
                      <a:pt x="140" y="45"/>
                      <a:pt x="161" y="6"/>
                      <a:pt x="178" y="3"/>
                    </a:cubicBezTo>
                    <a:cubicBezTo>
                      <a:pt x="194" y="0"/>
                      <a:pt x="205" y="14"/>
                      <a:pt x="205" y="14"/>
                    </a:cubicBezTo>
                    <a:cubicBezTo>
                      <a:pt x="200" y="19"/>
                      <a:pt x="200" y="19"/>
                      <a:pt x="200" y="19"/>
                    </a:cubicBezTo>
                    <a:cubicBezTo>
                      <a:pt x="200" y="19"/>
                      <a:pt x="188" y="7"/>
                      <a:pt x="178" y="12"/>
                    </a:cubicBezTo>
                    <a:cubicBezTo>
                      <a:pt x="168" y="17"/>
                      <a:pt x="141" y="59"/>
                      <a:pt x="122" y="78"/>
                    </a:cubicBezTo>
                    <a:cubicBezTo>
                      <a:pt x="103" y="97"/>
                      <a:pt x="84" y="129"/>
                      <a:pt x="0" y="100"/>
                    </a:cubicBezTo>
                  </a:path>
                </a:pathLst>
              </a:custGeom>
              <a:solidFill>
                <a:srgbClr val="D46D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椭圆 12"/>
              <p:cNvSpPr>
                <a:spLocks noChangeArrowheads="1"/>
              </p:cNvSpPr>
              <p:nvPr/>
            </p:nvSpPr>
            <p:spPr bwMode="auto">
              <a:xfrm>
                <a:off x="1981201" y="4237038"/>
                <a:ext cx="63500" cy="58737"/>
              </a:xfrm>
              <a:prstGeom prst="ellipse">
                <a:avLst/>
              </a:prstGeom>
              <a:solidFill>
                <a:srgbClr val="C482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椭圆 13"/>
              <p:cNvSpPr>
                <a:spLocks noChangeArrowheads="1"/>
              </p:cNvSpPr>
              <p:nvPr/>
            </p:nvSpPr>
            <p:spPr bwMode="auto">
              <a:xfrm>
                <a:off x="1974851" y="4237038"/>
                <a:ext cx="61913" cy="58737"/>
              </a:xfrm>
              <a:prstGeom prst="ellipse">
                <a:avLst/>
              </a:prstGeom>
              <a:solidFill>
                <a:srgbClr val="FFA9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任意多边形: 形状 14"/>
              <p:cNvSpPr>
                <a:spLocks/>
              </p:cNvSpPr>
              <p:nvPr/>
            </p:nvSpPr>
            <p:spPr bwMode="auto">
              <a:xfrm>
                <a:off x="1847851" y="4510088"/>
                <a:ext cx="277813" cy="147637"/>
              </a:xfrm>
              <a:custGeom>
                <a:avLst/>
                <a:gdLst>
                  <a:gd name="T0" fmla="*/ 67 w 75"/>
                  <a:gd name="T1" fmla="*/ 2 h 40"/>
                  <a:gd name="T2" fmla="*/ 36 w 75"/>
                  <a:gd name="T3" fmla="*/ 2 h 40"/>
                  <a:gd name="T4" fmla="*/ 12 w 75"/>
                  <a:gd name="T5" fmla="*/ 6 h 40"/>
                  <a:gd name="T6" fmla="*/ 9 w 75"/>
                  <a:gd name="T7" fmla="*/ 32 h 40"/>
                  <a:gd name="T8" fmla="*/ 45 w 75"/>
                  <a:gd name="T9" fmla="*/ 31 h 40"/>
                  <a:gd name="T10" fmla="*/ 68 w 75"/>
                  <a:gd name="T11" fmla="*/ 5 h 40"/>
                  <a:gd name="T12" fmla="*/ 74 w 75"/>
                  <a:gd name="T13" fmla="*/ 8 h 40"/>
                  <a:gd name="T14" fmla="*/ 75 w 75"/>
                  <a:gd name="T15" fmla="*/ 6 h 40"/>
                  <a:gd name="T16" fmla="*/ 67 w 75"/>
                  <a:gd name="T17" fmla="*/ 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40">
                    <a:moveTo>
                      <a:pt x="67" y="2"/>
                    </a:moveTo>
                    <a:cubicBezTo>
                      <a:pt x="67" y="2"/>
                      <a:pt x="44" y="3"/>
                      <a:pt x="36" y="2"/>
                    </a:cubicBezTo>
                    <a:cubicBezTo>
                      <a:pt x="28" y="0"/>
                      <a:pt x="18" y="0"/>
                      <a:pt x="12" y="6"/>
                    </a:cubicBezTo>
                    <a:cubicBezTo>
                      <a:pt x="6" y="11"/>
                      <a:pt x="0" y="26"/>
                      <a:pt x="9" y="32"/>
                    </a:cubicBezTo>
                    <a:cubicBezTo>
                      <a:pt x="19" y="37"/>
                      <a:pt x="35" y="40"/>
                      <a:pt x="45" y="31"/>
                    </a:cubicBezTo>
                    <a:cubicBezTo>
                      <a:pt x="56" y="21"/>
                      <a:pt x="62" y="5"/>
                      <a:pt x="68" y="5"/>
                    </a:cubicBezTo>
                    <a:cubicBezTo>
                      <a:pt x="73" y="5"/>
                      <a:pt x="74" y="8"/>
                      <a:pt x="74" y="8"/>
                    </a:cubicBezTo>
                    <a:cubicBezTo>
                      <a:pt x="75" y="6"/>
                      <a:pt x="75" y="6"/>
                      <a:pt x="75" y="6"/>
                    </a:cubicBezTo>
                    <a:cubicBezTo>
                      <a:pt x="75" y="6"/>
                      <a:pt x="72" y="2"/>
                      <a:pt x="67" y="2"/>
                    </a:cubicBezTo>
                    <a:close/>
                  </a:path>
                </a:pathLst>
              </a:custGeom>
              <a:solidFill>
                <a:srgbClr val="FF83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任意多边形: 形状 15"/>
              <p:cNvSpPr>
                <a:spLocks/>
              </p:cNvSpPr>
              <p:nvPr/>
            </p:nvSpPr>
            <p:spPr bwMode="auto">
              <a:xfrm>
                <a:off x="1892301" y="4518025"/>
                <a:ext cx="233363" cy="147637"/>
              </a:xfrm>
              <a:custGeom>
                <a:avLst/>
                <a:gdLst>
                  <a:gd name="T0" fmla="*/ 0 w 63"/>
                  <a:gd name="T1" fmla="*/ 31 h 40"/>
                  <a:gd name="T2" fmla="*/ 22 w 63"/>
                  <a:gd name="T3" fmla="*/ 32 h 40"/>
                  <a:gd name="T4" fmla="*/ 41 w 63"/>
                  <a:gd name="T5" fmla="*/ 17 h 40"/>
                  <a:gd name="T6" fmla="*/ 55 w 63"/>
                  <a:gd name="T7" fmla="*/ 1 h 40"/>
                  <a:gd name="T8" fmla="*/ 63 w 63"/>
                  <a:gd name="T9" fmla="*/ 4 h 40"/>
                  <a:gd name="T10" fmla="*/ 62 w 63"/>
                  <a:gd name="T11" fmla="*/ 6 h 40"/>
                  <a:gd name="T12" fmla="*/ 55 w 63"/>
                  <a:gd name="T13" fmla="*/ 4 h 40"/>
                  <a:gd name="T14" fmla="*/ 38 w 63"/>
                  <a:gd name="T15" fmla="*/ 24 h 40"/>
                  <a:gd name="T16" fmla="*/ 0 w 63"/>
                  <a:gd name="T17" fmla="*/ 3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40">
                    <a:moveTo>
                      <a:pt x="0" y="31"/>
                    </a:moveTo>
                    <a:cubicBezTo>
                      <a:pt x="0" y="31"/>
                      <a:pt x="11" y="36"/>
                      <a:pt x="22" y="32"/>
                    </a:cubicBezTo>
                    <a:cubicBezTo>
                      <a:pt x="32" y="28"/>
                      <a:pt x="38" y="20"/>
                      <a:pt x="41" y="17"/>
                    </a:cubicBezTo>
                    <a:cubicBezTo>
                      <a:pt x="43" y="14"/>
                      <a:pt x="50" y="2"/>
                      <a:pt x="55" y="1"/>
                    </a:cubicBezTo>
                    <a:cubicBezTo>
                      <a:pt x="60" y="0"/>
                      <a:pt x="63" y="4"/>
                      <a:pt x="63" y="4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2" y="6"/>
                      <a:pt x="58" y="2"/>
                      <a:pt x="55" y="4"/>
                    </a:cubicBezTo>
                    <a:cubicBezTo>
                      <a:pt x="52" y="5"/>
                      <a:pt x="44" y="18"/>
                      <a:pt x="38" y="24"/>
                    </a:cubicBezTo>
                    <a:cubicBezTo>
                      <a:pt x="32" y="30"/>
                      <a:pt x="26" y="40"/>
                      <a:pt x="0" y="31"/>
                    </a:cubicBezTo>
                    <a:close/>
                  </a:path>
                </a:pathLst>
              </a:custGeom>
              <a:solidFill>
                <a:srgbClr val="D46D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椭圆 16"/>
              <p:cNvSpPr>
                <a:spLocks noChangeArrowheads="1"/>
              </p:cNvSpPr>
              <p:nvPr/>
            </p:nvSpPr>
            <p:spPr bwMode="auto">
              <a:xfrm>
                <a:off x="1936751" y="4595813"/>
                <a:ext cx="19050" cy="17462"/>
              </a:xfrm>
              <a:prstGeom prst="ellipse">
                <a:avLst/>
              </a:prstGeom>
              <a:solidFill>
                <a:srgbClr val="C482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椭圆 17"/>
              <p:cNvSpPr>
                <a:spLocks noChangeArrowheads="1"/>
              </p:cNvSpPr>
              <p:nvPr/>
            </p:nvSpPr>
            <p:spPr bwMode="auto">
              <a:xfrm>
                <a:off x="1936751" y="4595813"/>
                <a:ext cx="19050" cy="17462"/>
              </a:xfrm>
              <a:prstGeom prst="ellipse">
                <a:avLst/>
              </a:prstGeom>
              <a:solidFill>
                <a:srgbClr val="FFA9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任意多边形: 形状 18"/>
              <p:cNvSpPr>
                <a:spLocks noEditPoints="1"/>
              </p:cNvSpPr>
              <p:nvPr/>
            </p:nvSpPr>
            <p:spPr bwMode="auto">
              <a:xfrm>
                <a:off x="2333626" y="3987800"/>
                <a:ext cx="214313" cy="15875"/>
              </a:xfrm>
              <a:custGeom>
                <a:avLst/>
                <a:gdLst>
                  <a:gd name="T0" fmla="*/ 42 w 58"/>
                  <a:gd name="T1" fmla="*/ 0 h 4"/>
                  <a:gd name="T2" fmla="*/ 0 w 58"/>
                  <a:gd name="T3" fmla="*/ 2 h 4"/>
                  <a:gd name="T4" fmla="*/ 0 w 58"/>
                  <a:gd name="T5" fmla="*/ 2 h 4"/>
                  <a:gd name="T6" fmla="*/ 42 w 58"/>
                  <a:gd name="T7" fmla="*/ 0 h 4"/>
                  <a:gd name="T8" fmla="*/ 43 w 58"/>
                  <a:gd name="T9" fmla="*/ 0 h 4"/>
                  <a:gd name="T10" fmla="*/ 42 w 58"/>
                  <a:gd name="T11" fmla="*/ 0 h 4"/>
                  <a:gd name="T12" fmla="*/ 43 w 58"/>
                  <a:gd name="T13" fmla="*/ 0 h 4"/>
                  <a:gd name="T14" fmla="*/ 43 w 58"/>
                  <a:gd name="T15" fmla="*/ 0 h 4"/>
                  <a:gd name="T16" fmla="*/ 43 w 58"/>
                  <a:gd name="T17" fmla="*/ 0 h 4"/>
                  <a:gd name="T18" fmla="*/ 43 w 58"/>
                  <a:gd name="T19" fmla="*/ 0 h 4"/>
                  <a:gd name="T20" fmla="*/ 44 w 58"/>
                  <a:gd name="T21" fmla="*/ 0 h 4"/>
                  <a:gd name="T22" fmla="*/ 44 w 58"/>
                  <a:gd name="T23" fmla="*/ 0 h 4"/>
                  <a:gd name="T24" fmla="*/ 58 w 58"/>
                  <a:gd name="T25" fmla="*/ 4 h 4"/>
                  <a:gd name="T26" fmla="*/ 58 w 58"/>
                  <a:gd name="T27" fmla="*/ 4 h 4"/>
                  <a:gd name="T28" fmla="*/ 44 w 58"/>
                  <a:gd name="T2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4">
                    <a:moveTo>
                      <a:pt x="42" y="0"/>
                    </a:moveTo>
                    <a:cubicBezTo>
                      <a:pt x="42" y="0"/>
                      <a:pt x="22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2" y="1"/>
                      <a:pt x="42" y="0"/>
                      <a:pt x="42" y="0"/>
                    </a:cubicBezTo>
                    <a:moveTo>
                      <a:pt x="43" y="0"/>
                    </a:moveTo>
                    <a:cubicBezTo>
                      <a:pt x="43" y="0"/>
                      <a:pt x="42" y="0"/>
                      <a:pt x="42" y="0"/>
                    </a:cubicBezTo>
                    <a:cubicBezTo>
                      <a:pt x="42" y="0"/>
                      <a:pt x="43" y="0"/>
                      <a:pt x="43" y="0"/>
                    </a:cubicBezTo>
                    <a:moveTo>
                      <a:pt x="43" y="0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moveTo>
                      <a:pt x="4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9" y="0"/>
                      <a:pt x="54" y="1"/>
                      <a:pt x="58" y="4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4" y="1"/>
                      <a:pt x="49" y="0"/>
                      <a:pt x="44" y="0"/>
                    </a:cubicBezTo>
                  </a:path>
                </a:pathLst>
              </a:custGeom>
              <a:solidFill>
                <a:srgbClr val="BD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任意多边形: 形状 19"/>
              <p:cNvSpPr>
                <a:spLocks/>
              </p:cNvSpPr>
              <p:nvPr/>
            </p:nvSpPr>
            <p:spPr bwMode="auto">
              <a:xfrm>
                <a:off x="1833563" y="4891088"/>
                <a:ext cx="241300" cy="107950"/>
              </a:xfrm>
              <a:custGeom>
                <a:avLst/>
                <a:gdLst>
                  <a:gd name="T0" fmla="*/ 38 w 65"/>
                  <a:gd name="T1" fmla="*/ 0 h 29"/>
                  <a:gd name="T2" fmla="*/ 0 w 65"/>
                  <a:gd name="T3" fmla="*/ 25 h 29"/>
                  <a:gd name="T4" fmla="*/ 54 w 65"/>
                  <a:gd name="T5" fmla="*/ 29 h 29"/>
                  <a:gd name="T6" fmla="*/ 65 w 65"/>
                  <a:gd name="T7" fmla="*/ 3 h 29"/>
                  <a:gd name="T8" fmla="*/ 38 w 65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29">
                    <a:moveTo>
                      <a:pt x="38" y="0"/>
                    </a:moveTo>
                    <a:cubicBezTo>
                      <a:pt x="25" y="7"/>
                      <a:pt x="12" y="16"/>
                      <a:pt x="0" y="25"/>
                    </a:cubicBezTo>
                    <a:cubicBezTo>
                      <a:pt x="16" y="27"/>
                      <a:pt x="34" y="29"/>
                      <a:pt x="54" y="29"/>
                    </a:cubicBezTo>
                    <a:cubicBezTo>
                      <a:pt x="56" y="20"/>
                      <a:pt x="60" y="11"/>
                      <a:pt x="65" y="3"/>
                    </a:cubicBezTo>
                    <a:cubicBezTo>
                      <a:pt x="57" y="2"/>
                      <a:pt x="47" y="1"/>
                      <a:pt x="38" y="0"/>
                    </a:cubicBezTo>
                  </a:path>
                </a:pathLst>
              </a:custGeom>
              <a:solidFill>
                <a:srgbClr val="C8C7C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任意多边形: 形状 20"/>
              <p:cNvSpPr>
                <a:spLocks/>
              </p:cNvSpPr>
              <p:nvPr/>
            </p:nvSpPr>
            <p:spPr bwMode="auto">
              <a:xfrm>
                <a:off x="2292351" y="4029075"/>
                <a:ext cx="249238" cy="706437"/>
              </a:xfrm>
              <a:custGeom>
                <a:avLst/>
                <a:gdLst>
                  <a:gd name="T0" fmla="*/ 57 w 67"/>
                  <a:gd name="T1" fmla="*/ 0 h 191"/>
                  <a:gd name="T2" fmla="*/ 56 w 67"/>
                  <a:gd name="T3" fmla="*/ 0 h 191"/>
                  <a:gd name="T4" fmla="*/ 0 w 67"/>
                  <a:gd name="T5" fmla="*/ 191 h 191"/>
                  <a:gd name="T6" fmla="*/ 61 w 67"/>
                  <a:gd name="T7" fmla="*/ 172 h 191"/>
                  <a:gd name="T8" fmla="*/ 64 w 67"/>
                  <a:gd name="T9" fmla="*/ 149 h 191"/>
                  <a:gd name="T10" fmla="*/ 48 w 67"/>
                  <a:gd name="T11" fmla="*/ 114 h 191"/>
                  <a:gd name="T12" fmla="*/ 48 w 67"/>
                  <a:gd name="T13" fmla="*/ 114 h 191"/>
                  <a:gd name="T14" fmla="*/ 67 w 67"/>
                  <a:gd name="T15" fmla="*/ 2 h 191"/>
                  <a:gd name="T16" fmla="*/ 66 w 67"/>
                  <a:gd name="T17" fmla="*/ 1 h 191"/>
                  <a:gd name="T18" fmla="*/ 57 w 67"/>
                  <a:gd name="T19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" h="191">
                    <a:moveTo>
                      <a:pt x="57" y="0"/>
                    </a:moveTo>
                    <a:cubicBezTo>
                      <a:pt x="57" y="0"/>
                      <a:pt x="56" y="0"/>
                      <a:pt x="56" y="0"/>
                    </a:cubicBezTo>
                    <a:cubicBezTo>
                      <a:pt x="42" y="65"/>
                      <a:pt x="22" y="129"/>
                      <a:pt x="0" y="191"/>
                    </a:cubicBezTo>
                    <a:cubicBezTo>
                      <a:pt x="61" y="172"/>
                      <a:pt x="61" y="172"/>
                      <a:pt x="61" y="172"/>
                    </a:cubicBezTo>
                    <a:cubicBezTo>
                      <a:pt x="62" y="165"/>
                      <a:pt x="63" y="157"/>
                      <a:pt x="64" y="149"/>
                    </a:cubicBezTo>
                    <a:cubicBezTo>
                      <a:pt x="52" y="142"/>
                      <a:pt x="45" y="128"/>
                      <a:pt x="48" y="114"/>
                    </a:cubicBezTo>
                    <a:cubicBezTo>
                      <a:pt x="48" y="114"/>
                      <a:pt x="48" y="114"/>
                      <a:pt x="48" y="114"/>
                    </a:cubicBezTo>
                    <a:cubicBezTo>
                      <a:pt x="67" y="2"/>
                      <a:pt x="67" y="2"/>
                      <a:pt x="67" y="2"/>
                    </a:cubicBezTo>
                    <a:cubicBezTo>
                      <a:pt x="67" y="2"/>
                      <a:pt x="66" y="1"/>
                      <a:pt x="66" y="1"/>
                    </a:cubicBezTo>
                    <a:cubicBezTo>
                      <a:pt x="63" y="1"/>
                      <a:pt x="61" y="0"/>
                      <a:pt x="57" y="0"/>
                    </a:cubicBezTo>
                  </a:path>
                </a:pathLst>
              </a:custGeom>
              <a:solidFill>
                <a:srgbClr val="B06E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任意多边形: 形状 21"/>
              <p:cNvSpPr>
                <a:spLocks/>
              </p:cNvSpPr>
              <p:nvPr/>
            </p:nvSpPr>
            <p:spPr bwMode="auto">
              <a:xfrm>
                <a:off x="1974851" y="4029075"/>
                <a:ext cx="525463" cy="873125"/>
              </a:xfrm>
              <a:custGeom>
                <a:avLst/>
                <a:gdLst>
                  <a:gd name="T0" fmla="*/ 142 w 142"/>
                  <a:gd name="T1" fmla="*/ 0 h 236"/>
                  <a:gd name="T2" fmla="*/ 140 w 142"/>
                  <a:gd name="T3" fmla="*/ 1 h 236"/>
                  <a:gd name="T4" fmla="*/ 84 w 142"/>
                  <a:gd name="T5" fmla="*/ 67 h 236"/>
                  <a:gd name="T6" fmla="*/ 73 w 142"/>
                  <a:gd name="T7" fmla="*/ 80 h 236"/>
                  <a:gd name="T8" fmla="*/ 72 w 142"/>
                  <a:gd name="T9" fmla="*/ 182 h 236"/>
                  <a:gd name="T10" fmla="*/ 44 w 142"/>
                  <a:gd name="T11" fmla="*/ 214 h 236"/>
                  <a:gd name="T12" fmla="*/ 0 w 142"/>
                  <a:gd name="T13" fmla="*/ 233 h 236"/>
                  <a:gd name="T14" fmla="*/ 27 w 142"/>
                  <a:gd name="T15" fmla="*/ 236 h 236"/>
                  <a:gd name="T16" fmla="*/ 83 w 142"/>
                  <a:gd name="T17" fmla="*/ 192 h 236"/>
                  <a:gd name="T18" fmla="*/ 86 w 142"/>
                  <a:gd name="T19" fmla="*/ 191 h 236"/>
                  <a:gd name="T20" fmla="*/ 142 w 142"/>
                  <a:gd name="T21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2" h="236">
                    <a:moveTo>
                      <a:pt x="142" y="0"/>
                    </a:moveTo>
                    <a:cubicBezTo>
                      <a:pt x="141" y="1"/>
                      <a:pt x="141" y="1"/>
                      <a:pt x="140" y="1"/>
                    </a:cubicBezTo>
                    <a:cubicBezTo>
                      <a:pt x="130" y="6"/>
                      <a:pt x="103" y="48"/>
                      <a:pt x="84" y="67"/>
                    </a:cubicBezTo>
                    <a:cubicBezTo>
                      <a:pt x="81" y="72"/>
                      <a:pt x="77" y="76"/>
                      <a:pt x="73" y="80"/>
                    </a:cubicBezTo>
                    <a:cubicBezTo>
                      <a:pt x="69" y="114"/>
                      <a:pt x="72" y="147"/>
                      <a:pt x="72" y="182"/>
                    </a:cubicBezTo>
                    <a:cubicBezTo>
                      <a:pt x="72" y="194"/>
                      <a:pt x="56" y="206"/>
                      <a:pt x="44" y="214"/>
                    </a:cubicBezTo>
                    <a:cubicBezTo>
                      <a:pt x="30" y="219"/>
                      <a:pt x="15" y="226"/>
                      <a:pt x="0" y="233"/>
                    </a:cubicBezTo>
                    <a:cubicBezTo>
                      <a:pt x="9" y="234"/>
                      <a:pt x="19" y="235"/>
                      <a:pt x="27" y="236"/>
                    </a:cubicBezTo>
                    <a:cubicBezTo>
                      <a:pt x="47" y="208"/>
                      <a:pt x="83" y="192"/>
                      <a:pt x="83" y="192"/>
                    </a:cubicBezTo>
                    <a:cubicBezTo>
                      <a:pt x="86" y="191"/>
                      <a:pt x="86" y="191"/>
                      <a:pt x="86" y="191"/>
                    </a:cubicBezTo>
                    <a:cubicBezTo>
                      <a:pt x="108" y="129"/>
                      <a:pt x="128" y="65"/>
                      <a:pt x="142" y="0"/>
                    </a:cubicBezTo>
                  </a:path>
                </a:pathLst>
              </a:custGeom>
              <a:solidFill>
                <a:srgbClr val="BD7E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任意多边形: 形状 22"/>
              <p:cNvSpPr>
                <a:spLocks noEditPoints="1"/>
              </p:cNvSpPr>
              <p:nvPr/>
            </p:nvSpPr>
            <p:spPr bwMode="auto">
              <a:xfrm>
                <a:off x="2244726" y="3987800"/>
                <a:ext cx="303213" cy="338137"/>
              </a:xfrm>
              <a:custGeom>
                <a:avLst/>
                <a:gdLst>
                  <a:gd name="T0" fmla="*/ 11 w 82"/>
                  <a:gd name="T1" fmla="*/ 78 h 91"/>
                  <a:gd name="T2" fmla="*/ 11 w 82"/>
                  <a:gd name="T3" fmla="*/ 78 h 91"/>
                  <a:gd name="T4" fmla="*/ 0 w 82"/>
                  <a:gd name="T5" fmla="*/ 90 h 91"/>
                  <a:gd name="T6" fmla="*/ 0 w 82"/>
                  <a:gd name="T7" fmla="*/ 91 h 91"/>
                  <a:gd name="T8" fmla="*/ 11 w 82"/>
                  <a:gd name="T9" fmla="*/ 78 h 91"/>
                  <a:gd name="T10" fmla="*/ 72 w 82"/>
                  <a:gd name="T11" fmla="*/ 11 h 91"/>
                  <a:gd name="T12" fmla="*/ 70 w 82"/>
                  <a:gd name="T13" fmla="*/ 11 h 91"/>
                  <a:gd name="T14" fmla="*/ 79 w 82"/>
                  <a:gd name="T15" fmla="*/ 12 h 91"/>
                  <a:gd name="T16" fmla="*/ 72 w 82"/>
                  <a:gd name="T17" fmla="*/ 11 h 91"/>
                  <a:gd name="T18" fmla="*/ 68 w 82"/>
                  <a:gd name="T19" fmla="*/ 0 h 91"/>
                  <a:gd name="T20" fmla="*/ 67 w 82"/>
                  <a:gd name="T21" fmla="*/ 0 h 91"/>
                  <a:gd name="T22" fmla="*/ 67 w 82"/>
                  <a:gd name="T23" fmla="*/ 0 h 91"/>
                  <a:gd name="T24" fmla="*/ 67 w 82"/>
                  <a:gd name="T25" fmla="*/ 0 h 91"/>
                  <a:gd name="T26" fmla="*/ 67 w 82"/>
                  <a:gd name="T27" fmla="*/ 0 h 91"/>
                  <a:gd name="T28" fmla="*/ 67 w 82"/>
                  <a:gd name="T29" fmla="*/ 0 h 91"/>
                  <a:gd name="T30" fmla="*/ 67 w 82"/>
                  <a:gd name="T31" fmla="*/ 0 h 91"/>
                  <a:gd name="T32" fmla="*/ 66 w 82"/>
                  <a:gd name="T33" fmla="*/ 0 h 91"/>
                  <a:gd name="T34" fmla="*/ 66 w 82"/>
                  <a:gd name="T35" fmla="*/ 0 h 91"/>
                  <a:gd name="T36" fmla="*/ 24 w 82"/>
                  <a:gd name="T37" fmla="*/ 2 h 91"/>
                  <a:gd name="T38" fmla="*/ 19 w 82"/>
                  <a:gd name="T39" fmla="*/ 17 h 91"/>
                  <a:gd name="T40" fmla="*/ 1 w 82"/>
                  <a:gd name="T41" fmla="*/ 77 h 91"/>
                  <a:gd name="T42" fmla="*/ 21 w 82"/>
                  <a:gd name="T43" fmla="*/ 55 h 91"/>
                  <a:gd name="T44" fmla="*/ 67 w 82"/>
                  <a:gd name="T45" fmla="*/ 3 h 91"/>
                  <a:gd name="T46" fmla="*/ 71 w 82"/>
                  <a:gd name="T47" fmla="*/ 2 h 91"/>
                  <a:gd name="T48" fmla="*/ 82 w 82"/>
                  <a:gd name="T49" fmla="*/ 5 h 91"/>
                  <a:gd name="T50" fmla="*/ 82 w 82"/>
                  <a:gd name="T51" fmla="*/ 4 h 91"/>
                  <a:gd name="T52" fmla="*/ 68 w 82"/>
                  <a:gd name="T53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91">
                    <a:moveTo>
                      <a:pt x="11" y="78"/>
                    </a:moveTo>
                    <a:cubicBezTo>
                      <a:pt x="11" y="78"/>
                      <a:pt x="11" y="78"/>
                      <a:pt x="11" y="78"/>
                    </a:cubicBezTo>
                    <a:cubicBezTo>
                      <a:pt x="8" y="82"/>
                      <a:pt x="4" y="86"/>
                      <a:pt x="0" y="90"/>
                    </a:cubicBezTo>
                    <a:cubicBezTo>
                      <a:pt x="0" y="90"/>
                      <a:pt x="0" y="91"/>
                      <a:pt x="0" y="91"/>
                    </a:cubicBezTo>
                    <a:cubicBezTo>
                      <a:pt x="4" y="87"/>
                      <a:pt x="8" y="83"/>
                      <a:pt x="11" y="78"/>
                    </a:cubicBezTo>
                    <a:moveTo>
                      <a:pt x="72" y="11"/>
                    </a:moveTo>
                    <a:cubicBezTo>
                      <a:pt x="72" y="11"/>
                      <a:pt x="71" y="11"/>
                      <a:pt x="70" y="11"/>
                    </a:cubicBezTo>
                    <a:cubicBezTo>
                      <a:pt x="74" y="11"/>
                      <a:pt x="76" y="12"/>
                      <a:pt x="79" y="12"/>
                    </a:cubicBezTo>
                    <a:cubicBezTo>
                      <a:pt x="77" y="11"/>
                      <a:pt x="75" y="11"/>
                      <a:pt x="72" y="11"/>
                    </a:cubicBezTo>
                    <a:moveTo>
                      <a:pt x="68" y="0"/>
                    </a:moveTo>
                    <a:cubicBezTo>
                      <a:pt x="68" y="0"/>
                      <a:pt x="67" y="0"/>
                      <a:pt x="67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7" y="0"/>
                      <a:pt x="66" y="0"/>
                      <a:pt x="66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6" y="0"/>
                      <a:pt x="46" y="1"/>
                      <a:pt x="24" y="2"/>
                    </a:cubicBezTo>
                    <a:cubicBezTo>
                      <a:pt x="23" y="7"/>
                      <a:pt x="22" y="12"/>
                      <a:pt x="19" y="17"/>
                    </a:cubicBezTo>
                    <a:cubicBezTo>
                      <a:pt x="9" y="37"/>
                      <a:pt x="4" y="57"/>
                      <a:pt x="1" y="77"/>
                    </a:cubicBezTo>
                    <a:cubicBezTo>
                      <a:pt x="11" y="68"/>
                      <a:pt x="17" y="60"/>
                      <a:pt x="21" y="55"/>
                    </a:cubicBezTo>
                    <a:cubicBezTo>
                      <a:pt x="29" y="45"/>
                      <a:pt x="50" y="6"/>
                      <a:pt x="67" y="3"/>
                    </a:cubicBezTo>
                    <a:cubicBezTo>
                      <a:pt x="68" y="2"/>
                      <a:pt x="70" y="2"/>
                      <a:pt x="71" y="2"/>
                    </a:cubicBezTo>
                    <a:cubicBezTo>
                      <a:pt x="75" y="2"/>
                      <a:pt x="79" y="3"/>
                      <a:pt x="82" y="5"/>
                    </a:cubicBezTo>
                    <a:cubicBezTo>
                      <a:pt x="82" y="4"/>
                      <a:pt x="82" y="4"/>
                      <a:pt x="82" y="4"/>
                    </a:cubicBezTo>
                    <a:cubicBezTo>
                      <a:pt x="78" y="1"/>
                      <a:pt x="73" y="0"/>
                      <a:pt x="68" y="0"/>
                    </a:cubicBezTo>
                  </a:path>
                </a:pathLst>
              </a:custGeom>
              <a:solidFill>
                <a:srgbClr val="BD61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任意多边形: 形状 23"/>
              <p:cNvSpPr>
                <a:spLocks/>
              </p:cNvSpPr>
              <p:nvPr/>
            </p:nvSpPr>
            <p:spPr bwMode="auto">
              <a:xfrm>
                <a:off x="2244726" y="3995738"/>
                <a:ext cx="303213" cy="325437"/>
              </a:xfrm>
              <a:custGeom>
                <a:avLst/>
                <a:gdLst>
                  <a:gd name="T0" fmla="*/ 71 w 82"/>
                  <a:gd name="T1" fmla="*/ 0 h 88"/>
                  <a:gd name="T2" fmla="*/ 67 w 82"/>
                  <a:gd name="T3" fmla="*/ 1 h 88"/>
                  <a:gd name="T4" fmla="*/ 21 w 82"/>
                  <a:gd name="T5" fmla="*/ 53 h 88"/>
                  <a:gd name="T6" fmla="*/ 1 w 82"/>
                  <a:gd name="T7" fmla="*/ 75 h 88"/>
                  <a:gd name="T8" fmla="*/ 0 w 82"/>
                  <a:gd name="T9" fmla="*/ 88 h 88"/>
                  <a:gd name="T10" fmla="*/ 11 w 82"/>
                  <a:gd name="T11" fmla="*/ 76 h 88"/>
                  <a:gd name="T12" fmla="*/ 11 w 82"/>
                  <a:gd name="T13" fmla="*/ 76 h 88"/>
                  <a:gd name="T14" fmla="*/ 67 w 82"/>
                  <a:gd name="T15" fmla="*/ 10 h 88"/>
                  <a:gd name="T16" fmla="*/ 69 w 82"/>
                  <a:gd name="T17" fmla="*/ 9 h 88"/>
                  <a:gd name="T18" fmla="*/ 69 w 82"/>
                  <a:gd name="T19" fmla="*/ 9 h 88"/>
                  <a:gd name="T20" fmla="*/ 70 w 82"/>
                  <a:gd name="T21" fmla="*/ 9 h 88"/>
                  <a:gd name="T22" fmla="*/ 72 w 82"/>
                  <a:gd name="T23" fmla="*/ 9 h 88"/>
                  <a:gd name="T24" fmla="*/ 79 w 82"/>
                  <a:gd name="T25" fmla="*/ 10 h 88"/>
                  <a:gd name="T26" fmla="*/ 80 w 82"/>
                  <a:gd name="T27" fmla="*/ 11 h 88"/>
                  <a:gd name="T28" fmla="*/ 82 w 82"/>
                  <a:gd name="T29" fmla="*/ 3 h 88"/>
                  <a:gd name="T30" fmla="*/ 71 w 82"/>
                  <a:gd name="T31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2" h="88">
                    <a:moveTo>
                      <a:pt x="71" y="0"/>
                    </a:moveTo>
                    <a:cubicBezTo>
                      <a:pt x="70" y="0"/>
                      <a:pt x="68" y="0"/>
                      <a:pt x="67" y="1"/>
                    </a:cubicBezTo>
                    <a:cubicBezTo>
                      <a:pt x="50" y="4"/>
                      <a:pt x="29" y="43"/>
                      <a:pt x="21" y="53"/>
                    </a:cubicBezTo>
                    <a:cubicBezTo>
                      <a:pt x="17" y="58"/>
                      <a:pt x="11" y="66"/>
                      <a:pt x="1" y="75"/>
                    </a:cubicBezTo>
                    <a:cubicBezTo>
                      <a:pt x="1" y="79"/>
                      <a:pt x="0" y="84"/>
                      <a:pt x="0" y="88"/>
                    </a:cubicBezTo>
                    <a:cubicBezTo>
                      <a:pt x="4" y="84"/>
                      <a:pt x="8" y="80"/>
                      <a:pt x="11" y="76"/>
                    </a:cubicBezTo>
                    <a:cubicBezTo>
                      <a:pt x="11" y="76"/>
                      <a:pt x="11" y="76"/>
                      <a:pt x="11" y="76"/>
                    </a:cubicBezTo>
                    <a:cubicBezTo>
                      <a:pt x="30" y="57"/>
                      <a:pt x="57" y="15"/>
                      <a:pt x="67" y="10"/>
                    </a:cubicBezTo>
                    <a:cubicBezTo>
                      <a:pt x="68" y="10"/>
                      <a:pt x="68" y="10"/>
                      <a:pt x="69" y="9"/>
                    </a:cubicBezTo>
                    <a:cubicBezTo>
                      <a:pt x="69" y="9"/>
                      <a:pt x="69" y="9"/>
                      <a:pt x="69" y="9"/>
                    </a:cubicBezTo>
                    <a:cubicBezTo>
                      <a:pt x="69" y="9"/>
                      <a:pt x="70" y="9"/>
                      <a:pt x="70" y="9"/>
                    </a:cubicBezTo>
                    <a:cubicBezTo>
                      <a:pt x="71" y="9"/>
                      <a:pt x="72" y="9"/>
                      <a:pt x="72" y="9"/>
                    </a:cubicBezTo>
                    <a:cubicBezTo>
                      <a:pt x="75" y="9"/>
                      <a:pt x="77" y="9"/>
                      <a:pt x="79" y="10"/>
                    </a:cubicBezTo>
                    <a:cubicBezTo>
                      <a:pt x="79" y="10"/>
                      <a:pt x="80" y="11"/>
                      <a:pt x="80" y="11"/>
                    </a:cubicBezTo>
                    <a:cubicBezTo>
                      <a:pt x="82" y="3"/>
                      <a:pt x="82" y="3"/>
                      <a:pt x="82" y="3"/>
                    </a:cubicBezTo>
                    <a:cubicBezTo>
                      <a:pt x="79" y="1"/>
                      <a:pt x="75" y="0"/>
                      <a:pt x="71" y="0"/>
                    </a:cubicBezTo>
                  </a:path>
                </a:pathLst>
              </a:custGeom>
              <a:solidFill>
                <a:srgbClr val="9D51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任意多边形: 形状 24"/>
              <p:cNvSpPr>
                <a:spLocks/>
              </p:cNvSpPr>
              <p:nvPr/>
            </p:nvSpPr>
            <p:spPr bwMode="auto">
              <a:xfrm>
                <a:off x="3189288" y="2430463"/>
                <a:ext cx="55563" cy="122237"/>
              </a:xfrm>
              <a:custGeom>
                <a:avLst/>
                <a:gdLst>
                  <a:gd name="T0" fmla="*/ 0 w 15"/>
                  <a:gd name="T1" fmla="*/ 0 h 33"/>
                  <a:gd name="T2" fmla="*/ 15 w 15"/>
                  <a:gd name="T3" fmla="*/ 33 h 33"/>
                  <a:gd name="T4" fmla="*/ 13 w 15"/>
                  <a:gd name="T5" fmla="*/ 11 h 33"/>
                  <a:gd name="T6" fmla="*/ 0 w 15"/>
                  <a:gd name="T7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33">
                    <a:moveTo>
                      <a:pt x="0" y="0"/>
                    </a:moveTo>
                    <a:cubicBezTo>
                      <a:pt x="15" y="33"/>
                      <a:pt x="15" y="33"/>
                      <a:pt x="15" y="33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11"/>
                      <a:pt x="8" y="0"/>
                      <a:pt x="0" y="0"/>
                    </a:cubicBezTo>
                  </a:path>
                </a:pathLst>
              </a:custGeom>
              <a:solidFill>
                <a:srgbClr val="1214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任意多边形: 形状 25"/>
              <p:cNvSpPr>
                <a:spLocks/>
              </p:cNvSpPr>
              <p:nvPr/>
            </p:nvSpPr>
            <p:spPr bwMode="auto">
              <a:xfrm>
                <a:off x="4973638" y="5321300"/>
                <a:ext cx="1625600" cy="542925"/>
              </a:xfrm>
              <a:custGeom>
                <a:avLst/>
                <a:gdLst>
                  <a:gd name="T0" fmla="*/ 297 w 439"/>
                  <a:gd name="T1" fmla="*/ 0 h 147"/>
                  <a:gd name="T2" fmla="*/ 195 w 439"/>
                  <a:gd name="T3" fmla="*/ 19 h 147"/>
                  <a:gd name="T4" fmla="*/ 288 w 439"/>
                  <a:gd name="T5" fmla="*/ 72 h 147"/>
                  <a:gd name="T6" fmla="*/ 267 w 439"/>
                  <a:gd name="T7" fmla="*/ 71 h 147"/>
                  <a:gd name="T8" fmla="*/ 107 w 439"/>
                  <a:gd name="T9" fmla="*/ 107 h 147"/>
                  <a:gd name="T10" fmla="*/ 42 w 439"/>
                  <a:gd name="T11" fmla="*/ 48 h 147"/>
                  <a:gd name="T12" fmla="*/ 32 w 439"/>
                  <a:gd name="T13" fmla="*/ 50 h 147"/>
                  <a:gd name="T14" fmla="*/ 0 w 439"/>
                  <a:gd name="T15" fmla="*/ 62 h 147"/>
                  <a:gd name="T16" fmla="*/ 107 w 439"/>
                  <a:gd name="T17" fmla="*/ 147 h 147"/>
                  <a:gd name="T18" fmla="*/ 439 w 439"/>
                  <a:gd name="T19" fmla="*/ 78 h 147"/>
                  <a:gd name="T20" fmla="*/ 297 w 439"/>
                  <a:gd name="T21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9" h="147">
                    <a:moveTo>
                      <a:pt x="297" y="0"/>
                    </a:moveTo>
                    <a:cubicBezTo>
                      <a:pt x="195" y="19"/>
                      <a:pt x="195" y="19"/>
                      <a:pt x="195" y="19"/>
                    </a:cubicBezTo>
                    <a:cubicBezTo>
                      <a:pt x="288" y="72"/>
                      <a:pt x="288" y="72"/>
                      <a:pt x="288" y="72"/>
                    </a:cubicBezTo>
                    <a:cubicBezTo>
                      <a:pt x="281" y="71"/>
                      <a:pt x="274" y="71"/>
                      <a:pt x="267" y="71"/>
                    </a:cubicBezTo>
                    <a:cubicBezTo>
                      <a:pt x="190" y="71"/>
                      <a:pt x="107" y="107"/>
                      <a:pt x="107" y="107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107" y="147"/>
                      <a:pt x="107" y="147"/>
                      <a:pt x="107" y="147"/>
                    </a:cubicBezTo>
                    <a:cubicBezTo>
                      <a:pt x="439" y="78"/>
                      <a:pt x="439" y="78"/>
                      <a:pt x="439" y="78"/>
                    </a:cubicBezTo>
                    <a:cubicBezTo>
                      <a:pt x="297" y="0"/>
                      <a:pt x="297" y="0"/>
                      <a:pt x="297" y="0"/>
                    </a:cubicBezTo>
                  </a:path>
                </a:pathLst>
              </a:custGeom>
              <a:solidFill>
                <a:srgbClr val="E4E6E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任意多边形: 形状 26"/>
              <p:cNvSpPr>
                <a:spLocks/>
              </p:cNvSpPr>
              <p:nvPr/>
            </p:nvSpPr>
            <p:spPr bwMode="auto">
              <a:xfrm>
                <a:off x="4995863" y="5505450"/>
                <a:ext cx="1663700" cy="333375"/>
              </a:xfrm>
              <a:custGeom>
                <a:avLst/>
                <a:gdLst>
                  <a:gd name="T0" fmla="*/ 42 w 1048"/>
                  <a:gd name="T1" fmla="*/ 0 h 210"/>
                  <a:gd name="T2" fmla="*/ 0 w 1048"/>
                  <a:gd name="T3" fmla="*/ 12 h 210"/>
                  <a:gd name="T4" fmla="*/ 243 w 1048"/>
                  <a:gd name="T5" fmla="*/ 210 h 210"/>
                  <a:gd name="T6" fmla="*/ 1048 w 1048"/>
                  <a:gd name="T7" fmla="*/ 52 h 210"/>
                  <a:gd name="T8" fmla="*/ 959 w 1048"/>
                  <a:gd name="T9" fmla="*/ 12 h 210"/>
                  <a:gd name="T10" fmla="*/ 42 w 1048"/>
                  <a:gd name="T11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48" h="210">
                    <a:moveTo>
                      <a:pt x="42" y="0"/>
                    </a:moveTo>
                    <a:lnTo>
                      <a:pt x="0" y="12"/>
                    </a:lnTo>
                    <a:lnTo>
                      <a:pt x="243" y="210"/>
                    </a:lnTo>
                    <a:lnTo>
                      <a:pt x="1048" y="52"/>
                    </a:lnTo>
                    <a:lnTo>
                      <a:pt x="959" y="12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FF87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任意多边形: 形状 27"/>
              <p:cNvSpPr>
                <a:spLocks/>
              </p:cNvSpPr>
              <p:nvPr/>
            </p:nvSpPr>
            <p:spPr bwMode="auto">
              <a:xfrm>
                <a:off x="5037138" y="5438775"/>
                <a:ext cx="366713" cy="369887"/>
              </a:xfrm>
              <a:custGeom>
                <a:avLst/>
                <a:gdLst>
                  <a:gd name="T0" fmla="*/ 94 w 99"/>
                  <a:gd name="T1" fmla="*/ 73 h 100"/>
                  <a:gd name="T2" fmla="*/ 99 w 99"/>
                  <a:gd name="T3" fmla="*/ 100 h 100"/>
                  <a:gd name="T4" fmla="*/ 0 w 99"/>
                  <a:gd name="T5" fmla="*/ 18 h 100"/>
                  <a:gd name="T6" fmla="*/ 7 w 99"/>
                  <a:gd name="T7" fmla="*/ 0 h 100"/>
                  <a:gd name="T8" fmla="*/ 94 w 99"/>
                  <a:gd name="T9" fmla="*/ 73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" h="100">
                    <a:moveTo>
                      <a:pt x="94" y="73"/>
                    </a:moveTo>
                    <a:cubicBezTo>
                      <a:pt x="99" y="100"/>
                      <a:pt x="99" y="100"/>
                      <a:pt x="99" y="10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8"/>
                      <a:pt x="5" y="15"/>
                      <a:pt x="7" y="0"/>
                    </a:cubicBezTo>
                    <a:lnTo>
                      <a:pt x="94" y="73"/>
                    </a:lnTo>
                    <a:close/>
                  </a:path>
                </a:pathLst>
              </a:custGeom>
              <a:solidFill>
                <a:srgbClr val="7882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任意多边形: 形状 28"/>
              <p:cNvSpPr>
                <a:spLocks/>
              </p:cNvSpPr>
              <p:nvPr/>
            </p:nvSpPr>
            <p:spPr bwMode="auto">
              <a:xfrm>
                <a:off x="5648326" y="5213350"/>
                <a:ext cx="950913" cy="374650"/>
              </a:xfrm>
              <a:custGeom>
                <a:avLst/>
                <a:gdLst>
                  <a:gd name="T0" fmla="*/ 257 w 257"/>
                  <a:gd name="T1" fmla="*/ 81 h 101"/>
                  <a:gd name="T2" fmla="*/ 125 w 257"/>
                  <a:gd name="T3" fmla="*/ 9 h 101"/>
                  <a:gd name="T4" fmla="*/ 0 w 257"/>
                  <a:gd name="T5" fmla="*/ 41 h 101"/>
                  <a:gd name="T6" fmla="*/ 106 w 257"/>
                  <a:gd name="T7" fmla="*/ 101 h 101"/>
                  <a:gd name="T8" fmla="*/ 257 w 257"/>
                  <a:gd name="T9" fmla="*/ 8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7" h="101">
                    <a:moveTo>
                      <a:pt x="257" y="81"/>
                    </a:moveTo>
                    <a:cubicBezTo>
                      <a:pt x="125" y="9"/>
                      <a:pt x="125" y="9"/>
                      <a:pt x="125" y="9"/>
                    </a:cubicBezTo>
                    <a:cubicBezTo>
                      <a:pt x="125" y="9"/>
                      <a:pt x="38" y="0"/>
                      <a:pt x="0" y="41"/>
                    </a:cubicBezTo>
                    <a:cubicBezTo>
                      <a:pt x="106" y="101"/>
                      <a:pt x="106" y="101"/>
                      <a:pt x="106" y="101"/>
                    </a:cubicBezTo>
                    <a:lnTo>
                      <a:pt x="257" y="81"/>
                    </a:lnTo>
                    <a:close/>
                  </a:path>
                </a:pathLst>
              </a:custGeom>
              <a:solidFill>
                <a:srgbClr val="DFF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任意多边形: 形状 29"/>
              <p:cNvSpPr>
                <a:spLocks/>
              </p:cNvSpPr>
              <p:nvPr/>
            </p:nvSpPr>
            <p:spPr bwMode="auto">
              <a:xfrm>
                <a:off x="5370513" y="5538788"/>
                <a:ext cx="703263" cy="269875"/>
              </a:xfrm>
              <a:custGeom>
                <a:avLst/>
                <a:gdLst>
                  <a:gd name="T0" fmla="*/ 0 w 190"/>
                  <a:gd name="T1" fmla="*/ 48 h 73"/>
                  <a:gd name="T2" fmla="*/ 4 w 190"/>
                  <a:gd name="T3" fmla="*/ 73 h 73"/>
                  <a:gd name="T4" fmla="*/ 190 w 190"/>
                  <a:gd name="T5" fmla="*/ 39 h 73"/>
                  <a:gd name="T6" fmla="*/ 181 w 190"/>
                  <a:gd name="T7" fmla="*/ 13 h 73"/>
                  <a:gd name="T8" fmla="*/ 0 w 190"/>
                  <a:gd name="T9" fmla="*/ 48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0" h="73">
                    <a:moveTo>
                      <a:pt x="0" y="48"/>
                    </a:moveTo>
                    <a:cubicBezTo>
                      <a:pt x="0" y="48"/>
                      <a:pt x="6" y="59"/>
                      <a:pt x="4" y="73"/>
                    </a:cubicBezTo>
                    <a:cubicBezTo>
                      <a:pt x="190" y="39"/>
                      <a:pt x="190" y="39"/>
                      <a:pt x="190" y="39"/>
                    </a:cubicBezTo>
                    <a:cubicBezTo>
                      <a:pt x="181" y="13"/>
                      <a:pt x="181" y="13"/>
                      <a:pt x="181" y="13"/>
                    </a:cubicBezTo>
                    <a:cubicBezTo>
                      <a:pt x="181" y="13"/>
                      <a:pt x="95" y="0"/>
                      <a:pt x="0" y="48"/>
                    </a:cubicBezTo>
                    <a:close/>
                  </a:path>
                </a:pathLst>
              </a:custGeom>
              <a:solidFill>
                <a:srgbClr val="A5B3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任意多边形: 形状 30"/>
              <p:cNvSpPr>
                <a:spLocks/>
              </p:cNvSpPr>
              <p:nvPr/>
            </p:nvSpPr>
            <p:spPr bwMode="auto">
              <a:xfrm>
                <a:off x="6040438" y="5449888"/>
                <a:ext cx="558800" cy="233362"/>
              </a:xfrm>
              <a:custGeom>
                <a:avLst/>
                <a:gdLst>
                  <a:gd name="T0" fmla="*/ 0 w 151"/>
                  <a:gd name="T1" fmla="*/ 37 h 63"/>
                  <a:gd name="T2" fmla="*/ 151 w 151"/>
                  <a:gd name="T3" fmla="*/ 17 h 63"/>
                  <a:gd name="T4" fmla="*/ 151 w 151"/>
                  <a:gd name="T5" fmla="*/ 35 h 63"/>
                  <a:gd name="T6" fmla="*/ 9 w 151"/>
                  <a:gd name="T7" fmla="*/ 63 h 63"/>
                  <a:gd name="T8" fmla="*/ 0 w 151"/>
                  <a:gd name="T9" fmla="*/ 3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1" h="63">
                    <a:moveTo>
                      <a:pt x="0" y="37"/>
                    </a:moveTo>
                    <a:cubicBezTo>
                      <a:pt x="0" y="37"/>
                      <a:pt x="57" y="0"/>
                      <a:pt x="151" y="17"/>
                    </a:cubicBezTo>
                    <a:cubicBezTo>
                      <a:pt x="151" y="35"/>
                      <a:pt x="151" y="35"/>
                      <a:pt x="151" y="35"/>
                    </a:cubicBezTo>
                    <a:cubicBezTo>
                      <a:pt x="9" y="63"/>
                      <a:pt x="9" y="63"/>
                      <a:pt x="9" y="63"/>
                    </a:cubicBez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A5B3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任意多边形: 形状 31"/>
              <p:cNvSpPr>
                <a:spLocks/>
              </p:cNvSpPr>
              <p:nvPr/>
            </p:nvSpPr>
            <p:spPr bwMode="auto">
              <a:xfrm>
                <a:off x="5062538" y="5260975"/>
                <a:ext cx="977900" cy="455612"/>
              </a:xfrm>
              <a:custGeom>
                <a:avLst/>
                <a:gdLst>
                  <a:gd name="T0" fmla="*/ 158 w 264"/>
                  <a:gd name="T1" fmla="*/ 28 h 123"/>
                  <a:gd name="T2" fmla="*/ 0 w 264"/>
                  <a:gd name="T3" fmla="*/ 48 h 123"/>
                  <a:gd name="T4" fmla="*/ 83 w 264"/>
                  <a:gd name="T5" fmla="*/ 123 h 123"/>
                  <a:gd name="T6" fmla="*/ 264 w 264"/>
                  <a:gd name="T7" fmla="*/ 88 h 123"/>
                  <a:gd name="T8" fmla="*/ 158 w 264"/>
                  <a:gd name="T9" fmla="*/ 28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4" h="123">
                    <a:moveTo>
                      <a:pt x="158" y="28"/>
                    </a:moveTo>
                    <a:cubicBezTo>
                      <a:pt x="158" y="28"/>
                      <a:pt x="67" y="0"/>
                      <a:pt x="0" y="48"/>
                    </a:cubicBezTo>
                    <a:cubicBezTo>
                      <a:pt x="83" y="123"/>
                      <a:pt x="83" y="123"/>
                      <a:pt x="83" y="123"/>
                    </a:cubicBezTo>
                    <a:cubicBezTo>
                      <a:pt x="83" y="123"/>
                      <a:pt x="182" y="80"/>
                      <a:pt x="264" y="88"/>
                    </a:cubicBezTo>
                    <a:cubicBezTo>
                      <a:pt x="158" y="28"/>
                      <a:pt x="158" y="28"/>
                      <a:pt x="158" y="28"/>
                    </a:cubicBezTo>
                  </a:path>
                </a:pathLst>
              </a:custGeom>
              <a:solidFill>
                <a:srgbClr val="BFCF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任意多边形: 形状 32"/>
              <p:cNvSpPr>
                <a:spLocks noEditPoints="1"/>
              </p:cNvSpPr>
              <p:nvPr/>
            </p:nvSpPr>
            <p:spPr bwMode="auto">
              <a:xfrm>
                <a:off x="1941513" y="5121275"/>
                <a:ext cx="3254375" cy="488950"/>
              </a:xfrm>
              <a:custGeom>
                <a:avLst/>
                <a:gdLst>
                  <a:gd name="T0" fmla="*/ 440 w 879"/>
                  <a:gd name="T1" fmla="*/ 132 h 132"/>
                  <a:gd name="T2" fmla="*/ 440 w 879"/>
                  <a:gd name="T3" fmla="*/ 132 h 132"/>
                  <a:gd name="T4" fmla="*/ 441 w 879"/>
                  <a:gd name="T5" fmla="*/ 132 h 132"/>
                  <a:gd name="T6" fmla="*/ 438 w 879"/>
                  <a:gd name="T7" fmla="*/ 132 h 132"/>
                  <a:gd name="T8" fmla="*/ 441 w 879"/>
                  <a:gd name="T9" fmla="*/ 132 h 132"/>
                  <a:gd name="T10" fmla="*/ 442 w 879"/>
                  <a:gd name="T11" fmla="*/ 132 h 132"/>
                  <a:gd name="T12" fmla="*/ 437 w 879"/>
                  <a:gd name="T13" fmla="*/ 132 h 132"/>
                  <a:gd name="T14" fmla="*/ 436 w 879"/>
                  <a:gd name="T15" fmla="*/ 132 h 132"/>
                  <a:gd name="T16" fmla="*/ 443 w 879"/>
                  <a:gd name="T17" fmla="*/ 132 h 132"/>
                  <a:gd name="T18" fmla="*/ 435 w 879"/>
                  <a:gd name="T19" fmla="*/ 132 h 132"/>
                  <a:gd name="T20" fmla="*/ 435 w 879"/>
                  <a:gd name="T21" fmla="*/ 132 h 132"/>
                  <a:gd name="T22" fmla="*/ 435 w 879"/>
                  <a:gd name="T23" fmla="*/ 132 h 132"/>
                  <a:gd name="T24" fmla="*/ 445 w 879"/>
                  <a:gd name="T25" fmla="*/ 132 h 132"/>
                  <a:gd name="T26" fmla="*/ 434 w 879"/>
                  <a:gd name="T27" fmla="*/ 132 h 132"/>
                  <a:gd name="T28" fmla="*/ 433 w 879"/>
                  <a:gd name="T29" fmla="*/ 132 h 132"/>
                  <a:gd name="T30" fmla="*/ 446 w 879"/>
                  <a:gd name="T31" fmla="*/ 132 h 132"/>
                  <a:gd name="T32" fmla="*/ 432 w 879"/>
                  <a:gd name="T33" fmla="*/ 132 h 132"/>
                  <a:gd name="T34" fmla="*/ 432 w 879"/>
                  <a:gd name="T35" fmla="*/ 132 h 132"/>
                  <a:gd name="T36" fmla="*/ 432 w 879"/>
                  <a:gd name="T37" fmla="*/ 132 h 132"/>
                  <a:gd name="T38" fmla="*/ 431 w 879"/>
                  <a:gd name="T39" fmla="*/ 132 h 132"/>
                  <a:gd name="T40" fmla="*/ 449 w 879"/>
                  <a:gd name="T41" fmla="*/ 132 h 132"/>
                  <a:gd name="T42" fmla="*/ 449 w 879"/>
                  <a:gd name="T43" fmla="*/ 132 h 132"/>
                  <a:gd name="T44" fmla="*/ 450 w 879"/>
                  <a:gd name="T45" fmla="*/ 132 h 132"/>
                  <a:gd name="T46" fmla="*/ 239 w 879"/>
                  <a:gd name="T47" fmla="*/ 123 h 132"/>
                  <a:gd name="T48" fmla="*/ 0 w 879"/>
                  <a:gd name="T49" fmla="*/ 47 h 132"/>
                  <a:gd name="T50" fmla="*/ 0 w 879"/>
                  <a:gd name="T51" fmla="*/ 47 h 132"/>
                  <a:gd name="T52" fmla="*/ 0 w 879"/>
                  <a:gd name="T53" fmla="*/ 47 h 132"/>
                  <a:gd name="T54" fmla="*/ 0 w 879"/>
                  <a:gd name="T55" fmla="*/ 47 h 132"/>
                  <a:gd name="T56" fmla="*/ 879 w 879"/>
                  <a:gd name="T57" fmla="*/ 47 h 132"/>
                  <a:gd name="T58" fmla="*/ 0 w 879"/>
                  <a:gd name="T59" fmla="*/ 47 h 132"/>
                  <a:gd name="T60" fmla="*/ 0 w 879"/>
                  <a:gd name="T61" fmla="*/ 47 h 132"/>
                  <a:gd name="T62" fmla="*/ 0 w 879"/>
                  <a:gd name="T63" fmla="*/ 46 h 132"/>
                  <a:gd name="T64" fmla="*/ 0 w 879"/>
                  <a:gd name="T65" fmla="*/ 46 h 132"/>
                  <a:gd name="T66" fmla="*/ 879 w 879"/>
                  <a:gd name="T67" fmla="*/ 46 h 132"/>
                  <a:gd name="T68" fmla="*/ 879 w 879"/>
                  <a:gd name="T69" fmla="*/ 46 h 132"/>
                  <a:gd name="T70" fmla="*/ 0 w 879"/>
                  <a:gd name="T71" fmla="*/ 46 h 132"/>
                  <a:gd name="T72" fmla="*/ 0 w 879"/>
                  <a:gd name="T73" fmla="*/ 46 h 132"/>
                  <a:gd name="T74" fmla="*/ 0 w 879"/>
                  <a:gd name="T75" fmla="*/ 46 h 132"/>
                  <a:gd name="T76" fmla="*/ 879 w 879"/>
                  <a:gd name="T77" fmla="*/ 46 h 132"/>
                  <a:gd name="T78" fmla="*/ 879 w 879"/>
                  <a:gd name="T79" fmla="*/ 46 h 132"/>
                  <a:gd name="T80" fmla="*/ 879 w 879"/>
                  <a:gd name="T81" fmla="*/ 46 h 132"/>
                  <a:gd name="T82" fmla="*/ 0 w 879"/>
                  <a:gd name="T83" fmla="*/ 46 h 132"/>
                  <a:gd name="T84" fmla="*/ 0 w 879"/>
                  <a:gd name="T85" fmla="*/ 46 h 132"/>
                  <a:gd name="T86" fmla="*/ 0 w 879"/>
                  <a:gd name="T87" fmla="*/ 45 h 132"/>
                  <a:gd name="T88" fmla="*/ 879 w 879"/>
                  <a:gd name="T89" fmla="*/ 45 h 132"/>
                  <a:gd name="T90" fmla="*/ 0 w 879"/>
                  <a:gd name="T91" fmla="*/ 45 h 132"/>
                  <a:gd name="T92" fmla="*/ 0 w 879"/>
                  <a:gd name="T93" fmla="*/ 45 h 132"/>
                  <a:gd name="T94" fmla="*/ 879 w 879"/>
                  <a:gd name="T95" fmla="*/ 45 h 132"/>
                  <a:gd name="T96" fmla="*/ 0 w 879"/>
                  <a:gd name="T97" fmla="*/ 45 h 132"/>
                  <a:gd name="T98" fmla="*/ 0 w 879"/>
                  <a:gd name="T99" fmla="*/ 45 h 132"/>
                  <a:gd name="T100" fmla="*/ 879 w 879"/>
                  <a:gd name="T101" fmla="*/ 45 h 132"/>
                  <a:gd name="T102" fmla="*/ 0 w 879"/>
                  <a:gd name="T103" fmla="*/ 45 h 132"/>
                  <a:gd name="T104" fmla="*/ 0 w 879"/>
                  <a:gd name="T105" fmla="*/ 45 h 132"/>
                  <a:gd name="T106" fmla="*/ 0 w 879"/>
                  <a:gd name="T107" fmla="*/ 45 h 132"/>
                  <a:gd name="T108" fmla="*/ 879 w 879"/>
                  <a:gd name="T109" fmla="*/ 45 h 132"/>
                  <a:gd name="T110" fmla="*/ 879 w 879"/>
                  <a:gd name="T111" fmla="*/ 45 h 132"/>
                  <a:gd name="T112" fmla="*/ 879 w 879"/>
                  <a:gd name="T113" fmla="*/ 44 h 132"/>
                  <a:gd name="T114" fmla="*/ 879 w 879"/>
                  <a:gd name="T115" fmla="*/ 44 h 132"/>
                  <a:gd name="T116" fmla="*/ 815 w 879"/>
                  <a:gd name="T117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79" h="132">
                    <a:moveTo>
                      <a:pt x="440" y="132"/>
                    </a:moveTo>
                    <a:cubicBezTo>
                      <a:pt x="440" y="132"/>
                      <a:pt x="440" y="132"/>
                      <a:pt x="440" y="132"/>
                    </a:cubicBezTo>
                    <a:cubicBezTo>
                      <a:pt x="439" y="132"/>
                      <a:pt x="439" y="132"/>
                      <a:pt x="439" y="132"/>
                    </a:cubicBezTo>
                    <a:cubicBezTo>
                      <a:pt x="439" y="132"/>
                      <a:pt x="439" y="132"/>
                      <a:pt x="440" y="132"/>
                    </a:cubicBezTo>
                    <a:cubicBezTo>
                      <a:pt x="440" y="132"/>
                      <a:pt x="440" y="132"/>
                      <a:pt x="440" y="132"/>
                    </a:cubicBezTo>
                    <a:moveTo>
                      <a:pt x="439" y="132"/>
                    </a:moveTo>
                    <a:cubicBezTo>
                      <a:pt x="439" y="132"/>
                      <a:pt x="439" y="132"/>
                      <a:pt x="439" y="132"/>
                    </a:cubicBezTo>
                    <a:cubicBezTo>
                      <a:pt x="439" y="132"/>
                      <a:pt x="439" y="132"/>
                      <a:pt x="439" y="132"/>
                    </a:cubicBezTo>
                    <a:moveTo>
                      <a:pt x="441" y="132"/>
                    </a:moveTo>
                    <a:cubicBezTo>
                      <a:pt x="440" y="132"/>
                      <a:pt x="440" y="132"/>
                      <a:pt x="440" y="132"/>
                    </a:cubicBezTo>
                    <a:cubicBezTo>
                      <a:pt x="440" y="132"/>
                      <a:pt x="440" y="132"/>
                      <a:pt x="441" y="132"/>
                    </a:cubicBezTo>
                    <a:moveTo>
                      <a:pt x="438" y="132"/>
                    </a:moveTo>
                    <a:cubicBezTo>
                      <a:pt x="438" y="132"/>
                      <a:pt x="438" y="132"/>
                      <a:pt x="439" y="132"/>
                    </a:cubicBezTo>
                    <a:cubicBezTo>
                      <a:pt x="438" y="132"/>
                      <a:pt x="438" y="132"/>
                      <a:pt x="438" y="132"/>
                    </a:cubicBezTo>
                    <a:moveTo>
                      <a:pt x="441" y="132"/>
                    </a:moveTo>
                    <a:cubicBezTo>
                      <a:pt x="441" y="132"/>
                      <a:pt x="441" y="132"/>
                      <a:pt x="441" y="132"/>
                    </a:cubicBezTo>
                    <a:cubicBezTo>
                      <a:pt x="441" y="132"/>
                      <a:pt x="441" y="132"/>
                      <a:pt x="441" y="132"/>
                    </a:cubicBezTo>
                    <a:moveTo>
                      <a:pt x="438" y="132"/>
                    </a:moveTo>
                    <a:cubicBezTo>
                      <a:pt x="438" y="132"/>
                      <a:pt x="438" y="132"/>
                      <a:pt x="438" y="132"/>
                    </a:cubicBezTo>
                    <a:cubicBezTo>
                      <a:pt x="438" y="132"/>
                      <a:pt x="438" y="132"/>
                      <a:pt x="438" y="132"/>
                    </a:cubicBezTo>
                    <a:moveTo>
                      <a:pt x="438" y="132"/>
                    </a:moveTo>
                    <a:cubicBezTo>
                      <a:pt x="438" y="132"/>
                      <a:pt x="438" y="132"/>
                      <a:pt x="438" y="132"/>
                    </a:cubicBezTo>
                    <a:cubicBezTo>
                      <a:pt x="438" y="132"/>
                      <a:pt x="438" y="132"/>
                      <a:pt x="438" y="132"/>
                    </a:cubicBezTo>
                    <a:moveTo>
                      <a:pt x="442" y="132"/>
                    </a:moveTo>
                    <a:cubicBezTo>
                      <a:pt x="442" y="132"/>
                      <a:pt x="441" y="132"/>
                      <a:pt x="441" y="132"/>
                    </a:cubicBezTo>
                    <a:cubicBezTo>
                      <a:pt x="441" y="132"/>
                      <a:pt x="442" y="132"/>
                      <a:pt x="442" y="132"/>
                    </a:cubicBezTo>
                    <a:moveTo>
                      <a:pt x="437" y="132"/>
                    </a:moveTo>
                    <a:cubicBezTo>
                      <a:pt x="437" y="132"/>
                      <a:pt x="437" y="132"/>
                      <a:pt x="437" y="132"/>
                    </a:cubicBezTo>
                    <a:cubicBezTo>
                      <a:pt x="437" y="132"/>
                      <a:pt x="437" y="132"/>
                      <a:pt x="437" y="132"/>
                    </a:cubicBezTo>
                    <a:moveTo>
                      <a:pt x="442" y="132"/>
                    </a:moveTo>
                    <a:cubicBezTo>
                      <a:pt x="442" y="132"/>
                      <a:pt x="442" y="132"/>
                      <a:pt x="442" y="132"/>
                    </a:cubicBezTo>
                    <a:cubicBezTo>
                      <a:pt x="442" y="132"/>
                      <a:pt x="442" y="132"/>
                      <a:pt x="442" y="132"/>
                    </a:cubicBezTo>
                    <a:moveTo>
                      <a:pt x="437" y="132"/>
                    </a:moveTo>
                    <a:cubicBezTo>
                      <a:pt x="437" y="132"/>
                      <a:pt x="437" y="132"/>
                      <a:pt x="437" y="132"/>
                    </a:cubicBezTo>
                    <a:cubicBezTo>
                      <a:pt x="437" y="132"/>
                      <a:pt x="437" y="132"/>
                      <a:pt x="437" y="132"/>
                    </a:cubicBezTo>
                    <a:moveTo>
                      <a:pt x="443" y="132"/>
                    </a:moveTo>
                    <a:cubicBezTo>
                      <a:pt x="443" y="132"/>
                      <a:pt x="442" y="132"/>
                      <a:pt x="442" y="132"/>
                    </a:cubicBezTo>
                    <a:cubicBezTo>
                      <a:pt x="442" y="132"/>
                      <a:pt x="443" y="132"/>
                      <a:pt x="443" y="132"/>
                    </a:cubicBezTo>
                    <a:moveTo>
                      <a:pt x="436" y="132"/>
                    </a:moveTo>
                    <a:cubicBezTo>
                      <a:pt x="436" y="132"/>
                      <a:pt x="436" y="132"/>
                      <a:pt x="436" y="132"/>
                    </a:cubicBezTo>
                    <a:cubicBezTo>
                      <a:pt x="436" y="132"/>
                      <a:pt x="436" y="132"/>
                      <a:pt x="436" y="132"/>
                    </a:cubicBezTo>
                    <a:moveTo>
                      <a:pt x="436" y="132"/>
                    </a:moveTo>
                    <a:cubicBezTo>
                      <a:pt x="436" y="132"/>
                      <a:pt x="436" y="132"/>
                      <a:pt x="436" y="132"/>
                    </a:cubicBezTo>
                    <a:cubicBezTo>
                      <a:pt x="436" y="132"/>
                      <a:pt x="436" y="132"/>
                      <a:pt x="436" y="132"/>
                    </a:cubicBezTo>
                    <a:moveTo>
                      <a:pt x="443" y="132"/>
                    </a:moveTo>
                    <a:cubicBezTo>
                      <a:pt x="443" y="132"/>
                      <a:pt x="443" y="132"/>
                      <a:pt x="443" y="132"/>
                    </a:cubicBezTo>
                    <a:cubicBezTo>
                      <a:pt x="443" y="132"/>
                      <a:pt x="443" y="132"/>
                      <a:pt x="443" y="132"/>
                    </a:cubicBezTo>
                    <a:moveTo>
                      <a:pt x="435" y="132"/>
                    </a:moveTo>
                    <a:cubicBezTo>
                      <a:pt x="436" y="132"/>
                      <a:pt x="436" y="132"/>
                      <a:pt x="436" y="132"/>
                    </a:cubicBezTo>
                    <a:cubicBezTo>
                      <a:pt x="436" y="132"/>
                      <a:pt x="436" y="132"/>
                      <a:pt x="435" y="132"/>
                    </a:cubicBezTo>
                    <a:moveTo>
                      <a:pt x="444" y="132"/>
                    </a:moveTo>
                    <a:cubicBezTo>
                      <a:pt x="444" y="132"/>
                      <a:pt x="443" y="132"/>
                      <a:pt x="443" y="132"/>
                    </a:cubicBezTo>
                    <a:cubicBezTo>
                      <a:pt x="443" y="132"/>
                      <a:pt x="444" y="132"/>
                      <a:pt x="444" y="132"/>
                    </a:cubicBezTo>
                    <a:moveTo>
                      <a:pt x="435" y="132"/>
                    </a:moveTo>
                    <a:cubicBezTo>
                      <a:pt x="435" y="132"/>
                      <a:pt x="435" y="132"/>
                      <a:pt x="435" y="132"/>
                    </a:cubicBezTo>
                    <a:cubicBezTo>
                      <a:pt x="435" y="132"/>
                      <a:pt x="435" y="132"/>
                      <a:pt x="435" y="132"/>
                    </a:cubicBezTo>
                    <a:moveTo>
                      <a:pt x="444" y="132"/>
                    </a:moveTo>
                    <a:cubicBezTo>
                      <a:pt x="444" y="132"/>
                      <a:pt x="444" y="132"/>
                      <a:pt x="444" y="132"/>
                    </a:cubicBezTo>
                    <a:cubicBezTo>
                      <a:pt x="444" y="132"/>
                      <a:pt x="444" y="132"/>
                      <a:pt x="444" y="132"/>
                    </a:cubicBezTo>
                    <a:moveTo>
                      <a:pt x="435" y="132"/>
                    </a:moveTo>
                    <a:cubicBezTo>
                      <a:pt x="435" y="132"/>
                      <a:pt x="435" y="132"/>
                      <a:pt x="435" y="132"/>
                    </a:cubicBezTo>
                    <a:cubicBezTo>
                      <a:pt x="435" y="132"/>
                      <a:pt x="435" y="132"/>
                      <a:pt x="435" y="132"/>
                    </a:cubicBezTo>
                    <a:moveTo>
                      <a:pt x="445" y="132"/>
                    </a:moveTo>
                    <a:cubicBezTo>
                      <a:pt x="445" y="132"/>
                      <a:pt x="445" y="132"/>
                      <a:pt x="444" y="132"/>
                    </a:cubicBezTo>
                    <a:cubicBezTo>
                      <a:pt x="445" y="132"/>
                      <a:pt x="445" y="132"/>
                      <a:pt x="445" y="132"/>
                    </a:cubicBezTo>
                    <a:moveTo>
                      <a:pt x="434" y="132"/>
                    </a:moveTo>
                    <a:cubicBezTo>
                      <a:pt x="434" y="132"/>
                      <a:pt x="434" y="132"/>
                      <a:pt x="434" y="132"/>
                    </a:cubicBezTo>
                    <a:cubicBezTo>
                      <a:pt x="434" y="132"/>
                      <a:pt x="434" y="132"/>
                      <a:pt x="434" y="132"/>
                    </a:cubicBezTo>
                    <a:moveTo>
                      <a:pt x="434" y="132"/>
                    </a:moveTo>
                    <a:cubicBezTo>
                      <a:pt x="434" y="132"/>
                      <a:pt x="434" y="132"/>
                      <a:pt x="434" y="132"/>
                    </a:cubicBezTo>
                    <a:cubicBezTo>
                      <a:pt x="434" y="132"/>
                      <a:pt x="434" y="132"/>
                      <a:pt x="434" y="132"/>
                    </a:cubicBezTo>
                    <a:moveTo>
                      <a:pt x="445" y="132"/>
                    </a:moveTo>
                    <a:cubicBezTo>
                      <a:pt x="445" y="132"/>
                      <a:pt x="445" y="132"/>
                      <a:pt x="445" y="132"/>
                    </a:cubicBezTo>
                    <a:cubicBezTo>
                      <a:pt x="445" y="132"/>
                      <a:pt x="445" y="132"/>
                      <a:pt x="445" y="132"/>
                    </a:cubicBezTo>
                    <a:moveTo>
                      <a:pt x="433" y="132"/>
                    </a:moveTo>
                    <a:cubicBezTo>
                      <a:pt x="433" y="132"/>
                      <a:pt x="433" y="132"/>
                      <a:pt x="433" y="132"/>
                    </a:cubicBezTo>
                    <a:cubicBezTo>
                      <a:pt x="433" y="132"/>
                      <a:pt x="433" y="132"/>
                      <a:pt x="433" y="132"/>
                    </a:cubicBezTo>
                    <a:moveTo>
                      <a:pt x="446" y="132"/>
                    </a:moveTo>
                    <a:cubicBezTo>
                      <a:pt x="446" y="132"/>
                      <a:pt x="446" y="132"/>
                      <a:pt x="445" y="132"/>
                    </a:cubicBezTo>
                    <a:cubicBezTo>
                      <a:pt x="446" y="132"/>
                      <a:pt x="446" y="132"/>
                      <a:pt x="446" y="132"/>
                    </a:cubicBezTo>
                    <a:moveTo>
                      <a:pt x="446" y="132"/>
                    </a:moveTo>
                    <a:cubicBezTo>
                      <a:pt x="446" y="132"/>
                      <a:pt x="446" y="132"/>
                      <a:pt x="446" y="132"/>
                    </a:cubicBezTo>
                    <a:cubicBezTo>
                      <a:pt x="446" y="132"/>
                      <a:pt x="446" y="132"/>
                      <a:pt x="446" y="132"/>
                    </a:cubicBezTo>
                    <a:moveTo>
                      <a:pt x="432" y="132"/>
                    </a:moveTo>
                    <a:cubicBezTo>
                      <a:pt x="432" y="132"/>
                      <a:pt x="432" y="132"/>
                      <a:pt x="432" y="132"/>
                    </a:cubicBezTo>
                    <a:cubicBezTo>
                      <a:pt x="432" y="132"/>
                      <a:pt x="432" y="132"/>
                      <a:pt x="432" y="132"/>
                    </a:cubicBezTo>
                    <a:moveTo>
                      <a:pt x="447" y="132"/>
                    </a:moveTo>
                    <a:cubicBezTo>
                      <a:pt x="447" y="132"/>
                      <a:pt x="447" y="132"/>
                      <a:pt x="447" y="132"/>
                    </a:cubicBezTo>
                    <a:cubicBezTo>
                      <a:pt x="447" y="132"/>
                      <a:pt x="447" y="132"/>
                      <a:pt x="447" y="132"/>
                    </a:cubicBezTo>
                    <a:moveTo>
                      <a:pt x="432" y="132"/>
                    </a:moveTo>
                    <a:cubicBezTo>
                      <a:pt x="432" y="132"/>
                      <a:pt x="432" y="132"/>
                      <a:pt x="432" y="132"/>
                    </a:cubicBezTo>
                    <a:cubicBezTo>
                      <a:pt x="432" y="132"/>
                      <a:pt x="432" y="132"/>
                      <a:pt x="432" y="132"/>
                    </a:cubicBezTo>
                    <a:moveTo>
                      <a:pt x="432" y="132"/>
                    </a:moveTo>
                    <a:cubicBezTo>
                      <a:pt x="432" y="132"/>
                      <a:pt x="432" y="132"/>
                      <a:pt x="432" y="132"/>
                    </a:cubicBezTo>
                    <a:cubicBezTo>
                      <a:pt x="432" y="132"/>
                      <a:pt x="432" y="132"/>
                      <a:pt x="432" y="132"/>
                    </a:cubicBezTo>
                    <a:moveTo>
                      <a:pt x="447" y="132"/>
                    </a:moveTo>
                    <a:cubicBezTo>
                      <a:pt x="447" y="132"/>
                      <a:pt x="447" y="132"/>
                      <a:pt x="447" y="132"/>
                    </a:cubicBezTo>
                    <a:cubicBezTo>
                      <a:pt x="447" y="132"/>
                      <a:pt x="447" y="132"/>
                      <a:pt x="447" y="132"/>
                    </a:cubicBezTo>
                    <a:moveTo>
                      <a:pt x="431" y="132"/>
                    </a:moveTo>
                    <a:cubicBezTo>
                      <a:pt x="431" y="132"/>
                      <a:pt x="431" y="132"/>
                      <a:pt x="431" y="132"/>
                    </a:cubicBezTo>
                    <a:cubicBezTo>
                      <a:pt x="431" y="132"/>
                      <a:pt x="431" y="132"/>
                      <a:pt x="431" y="132"/>
                    </a:cubicBezTo>
                    <a:moveTo>
                      <a:pt x="448" y="132"/>
                    </a:moveTo>
                    <a:cubicBezTo>
                      <a:pt x="448" y="132"/>
                      <a:pt x="448" y="132"/>
                      <a:pt x="448" y="132"/>
                    </a:cubicBezTo>
                    <a:cubicBezTo>
                      <a:pt x="448" y="132"/>
                      <a:pt x="448" y="132"/>
                      <a:pt x="448" y="132"/>
                    </a:cubicBezTo>
                    <a:moveTo>
                      <a:pt x="449" y="132"/>
                    </a:moveTo>
                    <a:cubicBezTo>
                      <a:pt x="448" y="132"/>
                      <a:pt x="448" y="132"/>
                      <a:pt x="448" y="132"/>
                    </a:cubicBezTo>
                    <a:cubicBezTo>
                      <a:pt x="448" y="132"/>
                      <a:pt x="448" y="132"/>
                      <a:pt x="449" y="132"/>
                    </a:cubicBezTo>
                    <a:moveTo>
                      <a:pt x="449" y="132"/>
                    </a:moveTo>
                    <a:cubicBezTo>
                      <a:pt x="449" y="132"/>
                      <a:pt x="449" y="132"/>
                      <a:pt x="449" y="132"/>
                    </a:cubicBezTo>
                    <a:cubicBezTo>
                      <a:pt x="449" y="132"/>
                      <a:pt x="449" y="132"/>
                      <a:pt x="449" y="132"/>
                    </a:cubicBezTo>
                    <a:moveTo>
                      <a:pt x="450" y="132"/>
                    </a:moveTo>
                    <a:cubicBezTo>
                      <a:pt x="450" y="132"/>
                      <a:pt x="449" y="132"/>
                      <a:pt x="449" y="132"/>
                    </a:cubicBezTo>
                    <a:cubicBezTo>
                      <a:pt x="449" y="132"/>
                      <a:pt x="450" y="132"/>
                      <a:pt x="450" y="132"/>
                    </a:cubicBezTo>
                    <a:moveTo>
                      <a:pt x="450" y="132"/>
                    </a:moveTo>
                    <a:cubicBezTo>
                      <a:pt x="450" y="132"/>
                      <a:pt x="450" y="132"/>
                      <a:pt x="450" y="132"/>
                    </a:cubicBezTo>
                    <a:cubicBezTo>
                      <a:pt x="450" y="132"/>
                      <a:pt x="450" y="132"/>
                      <a:pt x="450" y="132"/>
                    </a:cubicBezTo>
                    <a:moveTo>
                      <a:pt x="239" y="123"/>
                    </a:moveTo>
                    <a:cubicBezTo>
                      <a:pt x="239" y="123"/>
                      <a:pt x="239" y="123"/>
                      <a:pt x="239" y="123"/>
                    </a:cubicBezTo>
                    <a:cubicBezTo>
                      <a:pt x="254" y="124"/>
                      <a:pt x="269" y="126"/>
                      <a:pt x="285" y="127"/>
                    </a:cubicBezTo>
                    <a:cubicBezTo>
                      <a:pt x="269" y="126"/>
                      <a:pt x="254" y="124"/>
                      <a:pt x="239" y="123"/>
                    </a:cubicBezTo>
                    <a:moveTo>
                      <a:pt x="687" y="117"/>
                    </a:moveTo>
                    <a:cubicBezTo>
                      <a:pt x="619" y="127"/>
                      <a:pt x="538" y="132"/>
                      <a:pt x="450" y="132"/>
                    </a:cubicBezTo>
                    <a:cubicBezTo>
                      <a:pt x="538" y="132"/>
                      <a:pt x="619" y="127"/>
                      <a:pt x="687" y="117"/>
                    </a:cubicBezTo>
                    <a:cubicBezTo>
                      <a:pt x="687" y="117"/>
                      <a:pt x="687" y="117"/>
                      <a:pt x="687" y="117"/>
                    </a:cubicBezTo>
                    <a:moveTo>
                      <a:pt x="0" y="47"/>
                    </a:moveTo>
                    <a:cubicBezTo>
                      <a:pt x="3" y="73"/>
                      <a:pt x="63" y="96"/>
                      <a:pt x="157" y="112"/>
                    </a:cubicBezTo>
                    <a:cubicBezTo>
                      <a:pt x="157" y="112"/>
                      <a:pt x="157" y="112"/>
                      <a:pt x="157" y="112"/>
                    </a:cubicBezTo>
                    <a:cubicBezTo>
                      <a:pt x="63" y="96"/>
                      <a:pt x="3" y="73"/>
                      <a:pt x="0" y="47"/>
                    </a:cubicBezTo>
                    <a:moveTo>
                      <a:pt x="0" y="47"/>
                    </a:moveTo>
                    <a:cubicBezTo>
                      <a:pt x="0" y="47"/>
                      <a:pt x="0" y="47"/>
                      <a:pt x="0" y="47"/>
                    </a:cubicBezTo>
                    <a:cubicBezTo>
                      <a:pt x="0" y="47"/>
                      <a:pt x="0" y="47"/>
                      <a:pt x="0" y="47"/>
                    </a:cubicBezTo>
                    <a:moveTo>
                      <a:pt x="0" y="47"/>
                    </a:moveTo>
                    <a:cubicBezTo>
                      <a:pt x="0" y="47"/>
                      <a:pt x="0" y="47"/>
                      <a:pt x="0" y="47"/>
                    </a:cubicBezTo>
                    <a:cubicBezTo>
                      <a:pt x="0" y="47"/>
                      <a:pt x="0" y="47"/>
                      <a:pt x="0" y="47"/>
                    </a:cubicBezTo>
                    <a:moveTo>
                      <a:pt x="0" y="47"/>
                    </a:moveTo>
                    <a:cubicBezTo>
                      <a:pt x="0" y="47"/>
                      <a:pt x="0" y="47"/>
                      <a:pt x="0" y="47"/>
                    </a:cubicBezTo>
                    <a:cubicBezTo>
                      <a:pt x="0" y="47"/>
                      <a:pt x="0" y="47"/>
                      <a:pt x="0" y="47"/>
                    </a:cubicBezTo>
                    <a:moveTo>
                      <a:pt x="0" y="47"/>
                    </a:moveTo>
                    <a:cubicBezTo>
                      <a:pt x="0" y="47"/>
                      <a:pt x="0" y="47"/>
                      <a:pt x="0" y="47"/>
                    </a:cubicBezTo>
                    <a:cubicBezTo>
                      <a:pt x="0" y="47"/>
                      <a:pt x="0" y="47"/>
                      <a:pt x="0" y="47"/>
                    </a:cubicBezTo>
                    <a:moveTo>
                      <a:pt x="879" y="47"/>
                    </a:moveTo>
                    <a:cubicBezTo>
                      <a:pt x="877" y="72"/>
                      <a:pt x="820" y="95"/>
                      <a:pt x="732" y="110"/>
                    </a:cubicBezTo>
                    <a:cubicBezTo>
                      <a:pt x="732" y="110"/>
                      <a:pt x="732" y="110"/>
                      <a:pt x="732" y="110"/>
                    </a:cubicBezTo>
                    <a:cubicBezTo>
                      <a:pt x="820" y="95"/>
                      <a:pt x="877" y="72"/>
                      <a:pt x="879" y="47"/>
                    </a:cubicBezTo>
                    <a:moveTo>
                      <a:pt x="879" y="47"/>
                    </a:moveTo>
                    <a:cubicBezTo>
                      <a:pt x="879" y="47"/>
                      <a:pt x="879" y="47"/>
                      <a:pt x="879" y="47"/>
                    </a:cubicBezTo>
                    <a:cubicBezTo>
                      <a:pt x="879" y="47"/>
                      <a:pt x="879" y="47"/>
                      <a:pt x="879" y="47"/>
                    </a:cubicBezTo>
                    <a:moveTo>
                      <a:pt x="0" y="47"/>
                    </a:moveTo>
                    <a:cubicBezTo>
                      <a:pt x="0" y="47"/>
                      <a:pt x="0" y="47"/>
                      <a:pt x="0" y="47"/>
                    </a:cubicBezTo>
                    <a:cubicBezTo>
                      <a:pt x="0" y="47"/>
                      <a:pt x="0" y="47"/>
                      <a:pt x="0" y="47"/>
                    </a:cubicBezTo>
                    <a:moveTo>
                      <a:pt x="879" y="46"/>
                    </a:moveTo>
                    <a:cubicBezTo>
                      <a:pt x="879" y="47"/>
                      <a:pt x="879" y="47"/>
                      <a:pt x="879" y="47"/>
                    </a:cubicBezTo>
                    <a:cubicBezTo>
                      <a:pt x="879" y="47"/>
                      <a:pt x="879" y="46"/>
                      <a:pt x="879" y="46"/>
                    </a:cubicBezTo>
                    <a:moveTo>
                      <a:pt x="0" y="46"/>
                    </a:moveTo>
                    <a:cubicBezTo>
                      <a:pt x="0" y="46"/>
                      <a:pt x="0" y="46"/>
                      <a:pt x="0" y="47"/>
                    </a:cubicBezTo>
                    <a:cubicBezTo>
                      <a:pt x="0" y="46"/>
                      <a:pt x="0" y="46"/>
                      <a:pt x="0" y="46"/>
                    </a:cubicBezTo>
                    <a:moveTo>
                      <a:pt x="0" y="46"/>
                    </a:move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moveTo>
                      <a:pt x="0" y="46"/>
                    </a:move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moveTo>
                      <a:pt x="0" y="46"/>
                    </a:move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moveTo>
                      <a:pt x="0" y="46"/>
                    </a:move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moveTo>
                      <a:pt x="879" y="46"/>
                    </a:moveTo>
                    <a:cubicBezTo>
                      <a:pt x="879" y="46"/>
                      <a:pt x="879" y="46"/>
                      <a:pt x="879" y="46"/>
                    </a:cubicBezTo>
                    <a:cubicBezTo>
                      <a:pt x="879" y="46"/>
                      <a:pt x="879" y="46"/>
                      <a:pt x="879" y="46"/>
                    </a:cubicBezTo>
                    <a:moveTo>
                      <a:pt x="0" y="46"/>
                    </a:move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moveTo>
                      <a:pt x="879" y="46"/>
                    </a:moveTo>
                    <a:cubicBezTo>
                      <a:pt x="879" y="46"/>
                      <a:pt x="879" y="46"/>
                      <a:pt x="879" y="46"/>
                    </a:cubicBezTo>
                    <a:cubicBezTo>
                      <a:pt x="879" y="46"/>
                      <a:pt x="879" y="46"/>
                      <a:pt x="879" y="46"/>
                    </a:cubicBezTo>
                    <a:moveTo>
                      <a:pt x="0" y="46"/>
                    </a:move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moveTo>
                      <a:pt x="879" y="46"/>
                    </a:moveTo>
                    <a:cubicBezTo>
                      <a:pt x="879" y="46"/>
                      <a:pt x="879" y="46"/>
                      <a:pt x="879" y="46"/>
                    </a:cubicBezTo>
                    <a:cubicBezTo>
                      <a:pt x="879" y="46"/>
                      <a:pt x="879" y="46"/>
                      <a:pt x="879" y="46"/>
                    </a:cubicBezTo>
                    <a:moveTo>
                      <a:pt x="0" y="46"/>
                    </a:move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moveTo>
                      <a:pt x="879" y="46"/>
                    </a:moveTo>
                    <a:cubicBezTo>
                      <a:pt x="879" y="46"/>
                      <a:pt x="879" y="46"/>
                      <a:pt x="879" y="46"/>
                    </a:cubicBezTo>
                    <a:cubicBezTo>
                      <a:pt x="879" y="46"/>
                      <a:pt x="879" y="46"/>
                      <a:pt x="879" y="46"/>
                    </a:cubicBezTo>
                    <a:moveTo>
                      <a:pt x="0" y="46"/>
                    </a:move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moveTo>
                      <a:pt x="879" y="46"/>
                    </a:moveTo>
                    <a:cubicBezTo>
                      <a:pt x="879" y="46"/>
                      <a:pt x="879" y="46"/>
                      <a:pt x="879" y="46"/>
                    </a:cubicBezTo>
                    <a:cubicBezTo>
                      <a:pt x="879" y="46"/>
                      <a:pt x="879" y="46"/>
                      <a:pt x="879" y="46"/>
                    </a:cubicBezTo>
                    <a:moveTo>
                      <a:pt x="0" y="46"/>
                    </a:move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moveTo>
                      <a:pt x="879" y="46"/>
                    </a:moveTo>
                    <a:cubicBezTo>
                      <a:pt x="879" y="46"/>
                      <a:pt x="879" y="46"/>
                      <a:pt x="879" y="46"/>
                    </a:cubicBezTo>
                    <a:cubicBezTo>
                      <a:pt x="879" y="46"/>
                      <a:pt x="879" y="46"/>
                      <a:pt x="879" y="46"/>
                    </a:cubicBezTo>
                    <a:moveTo>
                      <a:pt x="0" y="46"/>
                    </a:move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moveTo>
                      <a:pt x="879" y="46"/>
                    </a:moveTo>
                    <a:cubicBezTo>
                      <a:pt x="879" y="46"/>
                      <a:pt x="879" y="46"/>
                      <a:pt x="879" y="46"/>
                    </a:cubicBezTo>
                    <a:cubicBezTo>
                      <a:pt x="879" y="46"/>
                      <a:pt x="879" y="46"/>
                      <a:pt x="879" y="46"/>
                    </a:cubicBezTo>
                    <a:moveTo>
                      <a:pt x="0" y="46"/>
                    </a:move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moveTo>
                      <a:pt x="879" y="46"/>
                    </a:moveTo>
                    <a:cubicBezTo>
                      <a:pt x="879" y="46"/>
                      <a:pt x="879" y="46"/>
                      <a:pt x="879" y="46"/>
                    </a:cubicBezTo>
                    <a:cubicBezTo>
                      <a:pt x="879" y="46"/>
                      <a:pt x="879" y="46"/>
                      <a:pt x="879" y="46"/>
                    </a:cubicBezTo>
                    <a:moveTo>
                      <a:pt x="0" y="46"/>
                    </a:move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moveTo>
                      <a:pt x="879" y="46"/>
                    </a:moveTo>
                    <a:cubicBezTo>
                      <a:pt x="879" y="46"/>
                      <a:pt x="879" y="46"/>
                      <a:pt x="879" y="46"/>
                    </a:cubicBezTo>
                    <a:cubicBezTo>
                      <a:pt x="879" y="46"/>
                      <a:pt x="879" y="46"/>
                      <a:pt x="879" y="46"/>
                    </a:cubicBezTo>
                    <a:moveTo>
                      <a:pt x="0" y="45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moveTo>
                      <a:pt x="879" y="45"/>
                    </a:moveTo>
                    <a:cubicBezTo>
                      <a:pt x="879" y="45"/>
                      <a:pt x="879" y="45"/>
                      <a:pt x="879" y="45"/>
                    </a:cubicBezTo>
                    <a:cubicBezTo>
                      <a:pt x="879" y="45"/>
                      <a:pt x="879" y="45"/>
                      <a:pt x="879" y="45"/>
                    </a:cubicBezTo>
                    <a:moveTo>
                      <a:pt x="879" y="45"/>
                    </a:moveTo>
                    <a:cubicBezTo>
                      <a:pt x="879" y="45"/>
                      <a:pt x="879" y="45"/>
                      <a:pt x="879" y="45"/>
                    </a:cubicBezTo>
                    <a:cubicBezTo>
                      <a:pt x="879" y="45"/>
                      <a:pt x="879" y="45"/>
                      <a:pt x="879" y="45"/>
                    </a:cubicBezTo>
                    <a:moveTo>
                      <a:pt x="0" y="45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moveTo>
                      <a:pt x="0" y="45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moveTo>
                      <a:pt x="879" y="45"/>
                    </a:moveTo>
                    <a:cubicBezTo>
                      <a:pt x="879" y="45"/>
                      <a:pt x="879" y="45"/>
                      <a:pt x="879" y="45"/>
                    </a:cubicBezTo>
                    <a:cubicBezTo>
                      <a:pt x="879" y="45"/>
                      <a:pt x="879" y="45"/>
                      <a:pt x="879" y="45"/>
                    </a:cubicBezTo>
                    <a:cubicBezTo>
                      <a:pt x="879" y="45"/>
                      <a:pt x="879" y="45"/>
                      <a:pt x="879" y="45"/>
                    </a:cubicBezTo>
                    <a:moveTo>
                      <a:pt x="879" y="45"/>
                    </a:moveTo>
                    <a:cubicBezTo>
                      <a:pt x="879" y="45"/>
                      <a:pt x="879" y="45"/>
                      <a:pt x="879" y="45"/>
                    </a:cubicBezTo>
                    <a:cubicBezTo>
                      <a:pt x="879" y="45"/>
                      <a:pt x="879" y="45"/>
                      <a:pt x="879" y="45"/>
                    </a:cubicBezTo>
                    <a:moveTo>
                      <a:pt x="0" y="45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moveTo>
                      <a:pt x="879" y="45"/>
                    </a:moveTo>
                    <a:cubicBezTo>
                      <a:pt x="879" y="45"/>
                      <a:pt x="879" y="45"/>
                      <a:pt x="879" y="45"/>
                    </a:cubicBezTo>
                    <a:cubicBezTo>
                      <a:pt x="879" y="45"/>
                      <a:pt x="879" y="45"/>
                      <a:pt x="879" y="45"/>
                    </a:cubicBezTo>
                    <a:moveTo>
                      <a:pt x="0" y="45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moveTo>
                      <a:pt x="0" y="45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moveTo>
                      <a:pt x="879" y="45"/>
                    </a:moveTo>
                    <a:cubicBezTo>
                      <a:pt x="879" y="45"/>
                      <a:pt x="879" y="45"/>
                      <a:pt x="879" y="45"/>
                    </a:cubicBezTo>
                    <a:cubicBezTo>
                      <a:pt x="879" y="45"/>
                      <a:pt x="879" y="45"/>
                      <a:pt x="879" y="45"/>
                    </a:cubicBezTo>
                    <a:moveTo>
                      <a:pt x="0" y="45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moveTo>
                      <a:pt x="879" y="45"/>
                    </a:moveTo>
                    <a:cubicBezTo>
                      <a:pt x="879" y="45"/>
                      <a:pt x="879" y="45"/>
                      <a:pt x="879" y="45"/>
                    </a:cubicBezTo>
                    <a:cubicBezTo>
                      <a:pt x="879" y="45"/>
                      <a:pt x="879" y="45"/>
                      <a:pt x="879" y="45"/>
                    </a:cubicBezTo>
                    <a:moveTo>
                      <a:pt x="0" y="45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moveTo>
                      <a:pt x="879" y="45"/>
                    </a:moveTo>
                    <a:cubicBezTo>
                      <a:pt x="879" y="45"/>
                      <a:pt x="879" y="45"/>
                      <a:pt x="879" y="45"/>
                    </a:cubicBezTo>
                    <a:cubicBezTo>
                      <a:pt x="879" y="45"/>
                      <a:pt x="879" y="45"/>
                      <a:pt x="879" y="45"/>
                    </a:cubicBezTo>
                    <a:moveTo>
                      <a:pt x="0" y="45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moveTo>
                      <a:pt x="879" y="45"/>
                    </a:moveTo>
                    <a:cubicBezTo>
                      <a:pt x="879" y="45"/>
                      <a:pt x="879" y="45"/>
                      <a:pt x="879" y="45"/>
                    </a:cubicBezTo>
                    <a:cubicBezTo>
                      <a:pt x="879" y="45"/>
                      <a:pt x="879" y="45"/>
                      <a:pt x="879" y="45"/>
                    </a:cubicBezTo>
                    <a:moveTo>
                      <a:pt x="879" y="45"/>
                    </a:moveTo>
                    <a:cubicBezTo>
                      <a:pt x="879" y="45"/>
                      <a:pt x="879" y="45"/>
                      <a:pt x="879" y="45"/>
                    </a:cubicBezTo>
                    <a:cubicBezTo>
                      <a:pt x="879" y="45"/>
                      <a:pt x="879" y="45"/>
                      <a:pt x="879" y="45"/>
                    </a:cubicBezTo>
                    <a:moveTo>
                      <a:pt x="879" y="44"/>
                    </a:moveTo>
                    <a:cubicBezTo>
                      <a:pt x="879" y="45"/>
                      <a:pt x="879" y="45"/>
                      <a:pt x="879" y="45"/>
                    </a:cubicBezTo>
                    <a:cubicBezTo>
                      <a:pt x="879" y="45"/>
                      <a:pt x="879" y="45"/>
                      <a:pt x="879" y="44"/>
                    </a:cubicBezTo>
                    <a:moveTo>
                      <a:pt x="879" y="44"/>
                    </a:moveTo>
                    <a:cubicBezTo>
                      <a:pt x="879" y="44"/>
                      <a:pt x="879" y="44"/>
                      <a:pt x="879" y="44"/>
                    </a:cubicBezTo>
                    <a:cubicBezTo>
                      <a:pt x="879" y="44"/>
                      <a:pt x="879" y="44"/>
                      <a:pt x="879" y="44"/>
                    </a:cubicBezTo>
                    <a:moveTo>
                      <a:pt x="879" y="44"/>
                    </a:moveTo>
                    <a:cubicBezTo>
                      <a:pt x="879" y="44"/>
                      <a:pt x="879" y="44"/>
                      <a:pt x="879" y="44"/>
                    </a:cubicBezTo>
                    <a:cubicBezTo>
                      <a:pt x="879" y="44"/>
                      <a:pt x="879" y="44"/>
                      <a:pt x="879" y="44"/>
                    </a:cubicBezTo>
                    <a:moveTo>
                      <a:pt x="879" y="44"/>
                    </a:moveTo>
                    <a:cubicBezTo>
                      <a:pt x="879" y="44"/>
                      <a:pt x="879" y="44"/>
                      <a:pt x="879" y="44"/>
                    </a:cubicBezTo>
                    <a:cubicBezTo>
                      <a:pt x="879" y="44"/>
                      <a:pt x="879" y="44"/>
                      <a:pt x="879" y="44"/>
                    </a:cubicBezTo>
                    <a:moveTo>
                      <a:pt x="34" y="12"/>
                    </a:moveTo>
                    <a:cubicBezTo>
                      <a:pt x="12" y="22"/>
                      <a:pt x="0" y="33"/>
                      <a:pt x="0" y="45"/>
                    </a:cubicBezTo>
                    <a:cubicBezTo>
                      <a:pt x="0" y="33"/>
                      <a:pt x="12" y="22"/>
                      <a:pt x="34" y="12"/>
                    </a:cubicBezTo>
                    <a:cubicBezTo>
                      <a:pt x="34" y="12"/>
                      <a:pt x="34" y="12"/>
                      <a:pt x="34" y="12"/>
                    </a:cubicBezTo>
                    <a:moveTo>
                      <a:pt x="815" y="0"/>
                    </a:moveTo>
                    <a:cubicBezTo>
                      <a:pt x="815" y="0"/>
                      <a:pt x="815" y="0"/>
                      <a:pt x="815" y="0"/>
                    </a:cubicBezTo>
                    <a:cubicBezTo>
                      <a:pt x="854" y="13"/>
                      <a:pt x="878" y="28"/>
                      <a:pt x="879" y="44"/>
                    </a:cubicBezTo>
                    <a:cubicBezTo>
                      <a:pt x="878" y="28"/>
                      <a:pt x="854" y="13"/>
                      <a:pt x="815" y="0"/>
                    </a:cubicBezTo>
                  </a:path>
                </a:pathLst>
              </a:custGeom>
              <a:solidFill>
                <a:srgbClr val="E4E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任意多边形: 形状 33"/>
              <p:cNvSpPr>
                <a:spLocks/>
              </p:cNvSpPr>
              <p:nvPr/>
            </p:nvSpPr>
            <p:spPr bwMode="auto">
              <a:xfrm>
                <a:off x="3392488" y="4325938"/>
                <a:ext cx="1858963" cy="1050925"/>
              </a:xfrm>
              <a:custGeom>
                <a:avLst/>
                <a:gdLst>
                  <a:gd name="T0" fmla="*/ 197 w 502"/>
                  <a:gd name="T1" fmla="*/ 0 h 284"/>
                  <a:gd name="T2" fmla="*/ 462 w 502"/>
                  <a:gd name="T3" fmla="*/ 92 h 284"/>
                  <a:gd name="T4" fmla="*/ 500 w 502"/>
                  <a:gd name="T5" fmla="*/ 147 h 284"/>
                  <a:gd name="T6" fmla="*/ 354 w 502"/>
                  <a:gd name="T7" fmla="*/ 237 h 284"/>
                  <a:gd name="T8" fmla="*/ 89 w 502"/>
                  <a:gd name="T9" fmla="*/ 284 h 284"/>
                  <a:gd name="T10" fmla="*/ 0 w 502"/>
                  <a:gd name="T11" fmla="*/ 190 h 284"/>
                  <a:gd name="T12" fmla="*/ 197 w 502"/>
                  <a:gd name="T13" fmla="*/ 0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2" h="284">
                    <a:moveTo>
                      <a:pt x="197" y="0"/>
                    </a:moveTo>
                    <a:cubicBezTo>
                      <a:pt x="462" y="92"/>
                      <a:pt x="462" y="92"/>
                      <a:pt x="462" y="92"/>
                    </a:cubicBezTo>
                    <a:cubicBezTo>
                      <a:pt x="462" y="92"/>
                      <a:pt x="498" y="99"/>
                      <a:pt x="500" y="147"/>
                    </a:cubicBezTo>
                    <a:cubicBezTo>
                      <a:pt x="502" y="195"/>
                      <a:pt x="389" y="228"/>
                      <a:pt x="354" y="237"/>
                    </a:cubicBezTo>
                    <a:cubicBezTo>
                      <a:pt x="318" y="246"/>
                      <a:pt x="89" y="284"/>
                      <a:pt x="89" y="284"/>
                    </a:cubicBezTo>
                    <a:cubicBezTo>
                      <a:pt x="0" y="190"/>
                      <a:pt x="0" y="190"/>
                      <a:pt x="0" y="190"/>
                    </a:cubicBezTo>
                    <a:cubicBezTo>
                      <a:pt x="197" y="0"/>
                      <a:pt x="197" y="0"/>
                      <a:pt x="197" y="0"/>
                    </a:cubicBezTo>
                  </a:path>
                </a:pathLst>
              </a:custGeom>
              <a:solidFill>
                <a:srgbClr val="1214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任意多边形: 形状 34"/>
              <p:cNvSpPr>
                <a:spLocks/>
              </p:cNvSpPr>
              <p:nvPr/>
            </p:nvSpPr>
            <p:spPr bwMode="auto">
              <a:xfrm>
                <a:off x="2008188" y="4495800"/>
                <a:ext cx="2036763" cy="962025"/>
              </a:xfrm>
              <a:custGeom>
                <a:avLst/>
                <a:gdLst>
                  <a:gd name="T0" fmla="*/ 290 w 550"/>
                  <a:gd name="T1" fmla="*/ 0 h 260"/>
                  <a:gd name="T2" fmla="*/ 74 w 550"/>
                  <a:gd name="T3" fmla="*/ 66 h 260"/>
                  <a:gd name="T4" fmla="*/ 7 w 550"/>
                  <a:gd name="T5" fmla="*/ 153 h 260"/>
                  <a:gd name="T6" fmla="*/ 172 w 550"/>
                  <a:gd name="T7" fmla="*/ 252 h 260"/>
                  <a:gd name="T8" fmla="*/ 550 w 550"/>
                  <a:gd name="T9" fmla="*/ 252 h 260"/>
                  <a:gd name="T10" fmla="*/ 547 w 550"/>
                  <a:gd name="T11" fmla="*/ 182 h 260"/>
                  <a:gd name="T12" fmla="*/ 411 w 550"/>
                  <a:gd name="T13" fmla="*/ 155 h 260"/>
                  <a:gd name="T14" fmla="*/ 536 w 550"/>
                  <a:gd name="T15" fmla="*/ 7 h 260"/>
                  <a:gd name="T16" fmla="*/ 290 w 550"/>
                  <a:gd name="T17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0" h="260">
                    <a:moveTo>
                      <a:pt x="290" y="0"/>
                    </a:moveTo>
                    <a:cubicBezTo>
                      <a:pt x="74" y="66"/>
                      <a:pt x="74" y="66"/>
                      <a:pt x="74" y="66"/>
                    </a:cubicBezTo>
                    <a:cubicBezTo>
                      <a:pt x="74" y="66"/>
                      <a:pt x="0" y="98"/>
                      <a:pt x="7" y="153"/>
                    </a:cubicBezTo>
                    <a:cubicBezTo>
                      <a:pt x="13" y="208"/>
                      <a:pt x="75" y="245"/>
                      <a:pt x="172" y="252"/>
                    </a:cubicBezTo>
                    <a:cubicBezTo>
                      <a:pt x="270" y="260"/>
                      <a:pt x="550" y="252"/>
                      <a:pt x="550" y="252"/>
                    </a:cubicBezTo>
                    <a:cubicBezTo>
                      <a:pt x="547" y="182"/>
                      <a:pt x="547" y="182"/>
                      <a:pt x="547" y="182"/>
                    </a:cubicBezTo>
                    <a:cubicBezTo>
                      <a:pt x="411" y="155"/>
                      <a:pt x="411" y="155"/>
                      <a:pt x="411" y="155"/>
                    </a:cubicBezTo>
                    <a:cubicBezTo>
                      <a:pt x="536" y="7"/>
                      <a:pt x="536" y="7"/>
                      <a:pt x="536" y="7"/>
                    </a:cubicBezTo>
                    <a:cubicBezTo>
                      <a:pt x="290" y="0"/>
                      <a:pt x="290" y="0"/>
                      <a:pt x="290" y="0"/>
                    </a:cubicBezTo>
                  </a:path>
                </a:pathLst>
              </a:custGeom>
              <a:solidFill>
                <a:srgbClr val="242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任意多边形: 形状 35"/>
              <p:cNvSpPr>
                <a:spLocks/>
              </p:cNvSpPr>
              <p:nvPr/>
            </p:nvSpPr>
            <p:spPr bwMode="auto">
              <a:xfrm>
                <a:off x="2833688" y="4568825"/>
                <a:ext cx="1417638" cy="193675"/>
              </a:xfrm>
              <a:custGeom>
                <a:avLst/>
                <a:gdLst>
                  <a:gd name="T0" fmla="*/ 0 w 893"/>
                  <a:gd name="T1" fmla="*/ 31 h 122"/>
                  <a:gd name="T2" fmla="*/ 196 w 893"/>
                  <a:gd name="T3" fmla="*/ 122 h 122"/>
                  <a:gd name="T4" fmla="*/ 893 w 893"/>
                  <a:gd name="T5" fmla="*/ 122 h 122"/>
                  <a:gd name="T6" fmla="*/ 707 w 893"/>
                  <a:gd name="T7" fmla="*/ 0 h 122"/>
                  <a:gd name="T8" fmla="*/ 0 w 893"/>
                  <a:gd name="T9" fmla="*/ 3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3" h="122">
                    <a:moveTo>
                      <a:pt x="0" y="31"/>
                    </a:moveTo>
                    <a:lnTo>
                      <a:pt x="196" y="122"/>
                    </a:lnTo>
                    <a:lnTo>
                      <a:pt x="893" y="122"/>
                    </a:lnTo>
                    <a:lnTo>
                      <a:pt x="707" y="0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564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任意多边形: 形状 36"/>
              <p:cNvSpPr>
                <a:spLocks/>
              </p:cNvSpPr>
              <p:nvPr/>
            </p:nvSpPr>
            <p:spPr bwMode="auto">
              <a:xfrm>
                <a:off x="2833688" y="4568825"/>
                <a:ext cx="1417638" cy="193675"/>
              </a:xfrm>
              <a:custGeom>
                <a:avLst/>
                <a:gdLst>
                  <a:gd name="T0" fmla="*/ 0 w 893"/>
                  <a:gd name="T1" fmla="*/ 31 h 122"/>
                  <a:gd name="T2" fmla="*/ 196 w 893"/>
                  <a:gd name="T3" fmla="*/ 122 h 122"/>
                  <a:gd name="T4" fmla="*/ 893 w 893"/>
                  <a:gd name="T5" fmla="*/ 122 h 122"/>
                  <a:gd name="T6" fmla="*/ 707 w 893"/>
                  <a:gd name="T7" fmla="*/ 0 h 122"/>
                  <a:gd name="T8" fmla="*/ 0 w 893"/>
                  <a:gd name="T9" fmla="*/ 3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3" h="122">
                    <a:moveTo>
                      <a:pt x="0" y="31"/>
                    </a:moveTo>
                    <a:lnTo>
                      <a:pt x="196" y="122"/>
                    </a:lnTo>
                    <a:lnTo>
                      <a:pt x="893" y="122"/>
                    </a:lnTo>
                    <a:lnTo>
                      <a:pt x="707" y="0"/>
                    </a:lnTo>
                    <a:lnTo>
                      <a:pt x="0" y="3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任意多边形: 形状 37"/>
              <p:cNvSpPr>
                <a:spLocks/>
              </p:cNvSpPr>
              <p:nvPr/>
            </p:nvSpPr>
            <p:spPr bwMode="auto">
              <a:xfrm>
                <a:off x="3033713" y="4059238"/>
                <a:ext cx="1114425" cy="28575"/>
              </a:xfrm>
              <a:custGeom>
                <a:avLst/>
                <a:gdLst>
                  <a:gd name="T0" fmla="*/ 702 w 702"/>
                  <a:gd name="T1" fmla="*/ 0 h 18"/>
                  <a:gd name="T2" fmla="*/ 0 w 702"/>
                  <a:gd name="T3" fmla="*/ 4 h 18"/>
                  <a:gd name="T4" fmla="*/ 2 w 702"/>
                  <a:gd name="T5" fmla="*/ 18 h 18"/>
                  <a:gd name="T6" fmla="*/ 702 w 702"/>
                  <a:gd name="T7" fmla="*/ 18 h 18"/>
                  <a:gd name="T8" fmla="*/ 702 w 702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2" h="18">
                    <a:moveTo>
                      <a:pt x="702" y="0"/>
                    </a:moveTo>
                    <a:lnTo>
                      <a:pt x="0" y="4"/>
                    </a:lnTo>
                    <a:lnTo>
                      <a:pt x="2" y="18"/>
                    </a:lnTo>
                    <a:lnTo>
                      <a:pt x="702" y="18"/>
                    </a:lnTo>
                    <a:lnTo>
                      <a:pt x="702" y="0"/>
                    </a:lnTo>
                    <a:close/>
                  </a:path>
                </a:pathLst>
              </a:custGeom>
              <a:solidFill>
                <a:srgbClr val="FF87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任意多边形: 形状 38"/>
              <p:cNvSpPr>
                <a:spLocks/>
              </p:cNvSpPr>
              <p:nvPr/>
            </p:nvSpPr>
            <p:spPr bwMode="auto">
              <a:xfrm>
                <a:off x="3033713" y="4059238"/>
                <a:ext cx="1114425" cy="28575"/>
              </a:xfrm>
              <a:custGeom>
                <a:avLst/>
                <a:gdLst>
                  <a:gd name="T0" fmla="*/ 702 w 702"/>
                  <a:gd name="T1" fmla="*/ 0 h 18"/>
                  <a:gd name="T2" fmla="*/ 0 w 702"/>
                  <a:gd name="T3" fmla="*/ 4 h 18"/>
                  <a:gd name="T4" fmla="*/ 2 w 702"/>
                  <a:gd name="T5" fmla="*/ 18 h 18"/>
                  <a:gd name="T6" fmla="*/ 702 w 702"/>
                  <a:gd name="T7" fmla="*/ 18 h 18"/>
                  <a:gd name="T8" fmla="*/ 702 w 702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2" h="18">
                    <a:moveTo>
                      <a:pt x="702" y="0"/>
                    </a:moveTo>
                    <a:lnTo>
                      <a:pt x="0" y="4"/>
                    </a:lnTo>
                    <a:lnTo>
                      <a:pt x="2" y="18"/>
                    </a:lnTo>
                    <a:lnTo>
                      <a:pt x="702" y="18"/>
                    </a:lnTo>
                    <a:lnTo>
                      <a:pt x="70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任意多边形: 形状 39"/>
              <p:cNvSpPr>
                <a:spLocks/>
              </p:cNvSpPr>
              <p:nvPr/>
            </p:nvSpPr>
            <p:spPr bwMode="auto">
              <a:xfrm>
                <a:off x="3036888" y="4087813"/>
                <a:ext cx="1130300" cy="481012"/>
              </a:xfrm>
              <a:custGeom>
                <a:avLst/>
                <a:gdLst>
                  <a:gd name="T0" fmla="*/ 0 w 712"/>
                  <a:gd name="T1" fmla="*/ 0 h 303"/>
                  <a:gd name="T2" fmla="*/ 33 w 712"/>
                  <a:gd name="T3" fmla="*/ 303 h 303"/>
                  <a:gd name="T4" fmla="*/ 712 w 712"/>
                  <a:gd name="T5" fmla="*/ 292 h 303"/>
                  <a:gd name="T6" fmla="*/ 700 w 712"/>
                  <a:gd name="T7" fmla="*/ 0 h 303"/>
                  <a:gd name="T8" fmla="*/ 0 w 712"/>
                  <a:gd name="T9" fmla="*/ 0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2" h="303">
                    <a:moveTo>
                      <a:pt x="0" y="0"/>
                    </a:moveTo>
                    <a:lnTo>
                      <a:pt x="33" y="303"/>
                    </a:lnTo>
                    <a:lnTo>
                      <a:pt x="712" y="292"/>
                    </a:lnTo>
                    <a:lnTo>
                      <a:pt x="7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94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任意多边形: 形状 40"/>
              <p:cNvSpPr>
                <a:spLocks/>
              </p:cNvSpPr>
              <p:nvPr/>
            </p:nvSpPr>
            <p:spPr bwMode="auto">
              <a:xfrm>
                <a:off x="3036888" y="4087813"/>
                <a:ext cx="1130300" cy="481012"/>
              </a:xfrm>
              <a:custGeom>
                <a:avLst/>
                <a:gdLst>
                  <a:gd name="T0" fmla="*/ 0 w 712"/>
                  <a:gd name="T1" fmla="*/ 0 h 303"/>
                  <a:gd name="T2" fmla="*/ 33 w 712"/>
                  <a:gd name="T3" fmla="*/ 303 h 303"/>
                  <a:gd name="T4" fmla="*/ 712 w 712"/>
                  <a:gd name="T5" fmla="*/ 292 h 303"/>
                  <a:gd name="T6" fmla="*/ 700 w 712"/>
                  <a:gd name="T7" fmla="*/ 0 h 303"/>
                  <a:gd name="T8" fmla="*/ 0 w 712"/>
                  <a:gd name="T9" fmla="*/ 0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2" h="303">
                    <a:moveTo>
                      <a:pt x="0" y="0"/>
                    </a:moveTo>
                    <a:lnTo>
                      <a:pt x="33" y="303"/>
                    </a:lnTo>
                    <a:lnTo>
                      <a:pt x="712" y="292"/>
                    </a:lnTo>
                    <a:lnTo>
                      <a:pt x="70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任意多边形: 形状 41"/>
              <p:cNvSpPr>
                <a:spLocks/>
              </p:cNvSpPr>
              <p:nvPr/>
            </p:nvSpPr>
            <p:spPr bwMode="auto">
              <a:xfrm>
                <a:off x="3014663" y="3895725"/>
                <a:ext cx="1125538" cy="47625"/>
              </a:xfrm>
              <a:custGeom>
                <a:avLst/>
                <a:gdLst>
                  <a:gd name="T0" fmla="*/ 709 w 709"/>
                  <a:gd name="T1" fmla="*/ 0 h 30"/>
                  <a:gd name="T2" fmla="*/ 0 w 709"/>
                  <a:gd name="T3" fmla="*/ 5 h 30"/>
                  <a:gd name="T4" fmla="*/ 3 w 709"/>
                  <a:gd name="T5" fmla="*/ 30 h 30"/>
                  <a:gd name="T6" fmla="*/ 709 w 709"/>
                  <a:gd name="T7" fmla="*/ 28 h 30"/>
                  <a:gd name="T8" fmla="*/ 709 w 709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9" h="30">
                    <a:moveTo>
                      <a:pt x="709" y="0"/>
                    </a:moveTo>
                    <a:lnTo>
                      <a:pt x="0" y="5"/>
                    </a:lnTo>
                    <a:lnTo>
                      <a:pt x="3" y="30"/>
                    </a:lnTo>
                    <a:lnTo>
                      <a:pt x="709" y="28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rgbClr val="FF87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任意多边形: 形状 42"/>
              <p:cNvSpPr>
                <a:spLocks/>
              </p:cNvSpPr>
              <p:nvPr/>
            </p:nvSpPr>
            <p:spPr bwMode="auto">
              <a:xfrm>
                <a:off x="3014663" y="3895725"/>
                <a:ext cx="1125538" cy="47625"/>
              </a:xfrm>
              <a:custGeom>
                <a:avLst/>
                <a:gdLst>
                  <a:gd name="T0" fmla="*/ 709 w 709"/>
                  <a:gd name="T1" fmla="*/ 0 h 30"/>
                  <a:gd name="T2" fmla="*/ 0 w 709"/>
                  <a:gd name="T3" fmla="*/ 5 h 30"/>
                  <a:gd name="T4" fmla="*/ 3 w 709"/>
                  <a:gd name="T5" fmla="*/ 30 h 30"/>
                  <a:gd name="T6" fmla="*/ 709 w 709"/>
                  <a:gd name="T7" fmla="*/ 28 h 30"/>
                  <a:gd name="T8" fmla="*/ 709 w 709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9" h="30">
                    <a:moveTo>
                      <a:pt x="709" y="0"/>
                    </a:moveTo>
                    <a:lnTo>
                      <a:pt x="0" y="5"/>
                    </a:lnTo>
                    <a:lnTo>
                      <a:pt x="3" y="30"/>
                    </a:lnTo>
                    <a:lnTo>
                      <a:pt x="709" y="28"/>
                    </a:lnTo>
                    <a:lnTo>
                      <a:pt x="70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任意多边形: 形状 43"/>
              <p:cNvSpPr>
                <a:spLocks/>
              </p:cNvSpPr>
              <p:nvPr/>
            </p:nvSpPr>
            <p:spPr bwMode="auto">
              <a:xfrm>
                <a:off x="3019426" y="3940175"/>
                <a:ext cx="1128713" cy="125412"/>
              </a:xfrm>
              <a:custGeom>
                <a:avLst/>
                <a:gdLst>
                  <a:gd name="T0" fmla="*/ 0 w 711"/>
                  <a:gd name="T1" fmla="*/ 2 h 79"/>
                  <a:gd name="T2" fmla="*/ 9 w 711"/>
                  <a:gd name="T3" fmla="*/ 79 h 79"/>
                  <a:gd name="T4" fmla="*/ 711 w 711"/>
                  <a:gd name="T5" fmla="*/ 75 h 79"/>
                  <a:gd name="T6" fmla="*/ 706 w 711"/>
                  <a:gd name="T7" fmla="*/ 0 h 79"/>
                  <a:gd name="T8" fmla="*/ 0 w 711"/>
                  <a:gd name="T9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1" h="79">
                    <a:moveTo>
                      <a:pt x="0" y="2"/>
                    </a:moveTo>
                    <a:lnTo>
                      <a:pt x="9" y="79"/>
                    </a:lnTo>
                    <a:lnTo>
                      <a:pt x="711" y="75"/>
                    </a:lnTo>
                    <a:lnTo>
                      <a:pt x="706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694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任意多边形: 形状 44"/>
              <p:cNvSpPr>
                <a:spLocks/>
              </p:cNvSpPr>
              <p:nvPr/>
            </p:nvSpPr>
            <p:spPr bwMode="auto">
              <a:xfrm>
                <a:off x="3019426" y="3940175"/>
                <a:ext cx="1128713" cy="125412"/>
              </a:xfrm>
              <a:custGeom>
                <a:avLst/>
                <a:gdLst>
                  <a:gd name="T0" fmla="*/ 0 w 711"/>
                  <a:gd name="T1" fmla="*/ 2 h 79"/>
                  <a:gd name="T2" fmla="*/ 9 w 711"/>
                  <a:gd name="T3" fmla="*/ 79 h 79"/>
                  <a:gd name="T4" fmla="*/ 711 w 711"/>
                  <a:gd name="T5" fmla="*/ 75 h 79"/>
                  <a:gd name="T6" fmla="*/ 706 w 711"/>
                  <a:gd name="T7" fmla="*/ 0 h 79"/>
                  <a:gd name="T8" fmla="*/ 0 w 711"/>
                  <a:gd name="T9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1" h="79">
                    <a:moveTo>
                      <a:pt x="0" y="2"/>
                    </a:moveTo>
                    <a:lnTo>
                      <a:pt x="9" y="79"/>
                    </a:lnTo>
                    <a:lnTo>
                      <a:pt x="711" y="75"/>
                    </a:lnTo>
                    <a:lnTo>
                      <a:pt x="706" y="0"/>
                    </a:lnTo>
                    <a:lnTo>
                      <a:pt x="0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任意多边形: 形状 45"/>
              <p:cNvSpPr>
                <a:spLocks/>
              </p:cNvSpPr>
              <p:nvPr/>
            </p:nvSpPr>
            <p:spPr bwMode="auto">
              <a:xfrm>
                <a:off x="2541588" y="3081338"/>
                <a:ext cx="2039938" cy="906462"/>
              </a:xfrm>
              <a:custGeom>
                <a:avLst/>
                <a:gdLst>
                  <a:gd name="T0" fmla="*/ 510 w 551"/>
                  <a:gd name="T1" fmla="*/ 90 h 245"/>
                  <a:gd name="T2" fmla="*/ 454 w 551"/>
                  <a:gd name="T3" fmla="*/ 42 h 245"/>
                  <a:gd name="T4" fmla="*/ 327 w 551"/>
                  <a:gd name="T5" fmla="*/ 0 h 245"/>
                  <a:gd name="T6" fmla="*/ 163 w 551"/>
                  <a:gd name="T7" fmla="*/ 9 h 245"/>
                  <a:gd name="T8" fmla="*/ 79 w 551"/>
                  <a:gd name="T9" fmla="*/ 37 h 245"/>
                  <a:gd name="T10" fmla="*/ 18 w 551"/>
                  <a:gd name="T11" fmla="*/ 99 h 245"/>
                  <a:gd name="T12" fmla="*/ 0 w 551"/>
                  <a:gd name="T13" fmla="*/ 217 h 245"/>
                  <a:gd name="T14" fmla="*/ 110 w 551"/>
                  <a:gd name="T15" fmla="*/ 245 h 245"/>
                  <a:gd name="T16" fmla="*/ 120 w 551"/>
                  <a:gd name="T17" fmla="*/ 151 h 245"/>
                  <a:gd name="T18" fmla="*/ 128 w 551"/>
                  <a:gd name="T19" fmla="*/ 222 h 245"/>
                  <a:gd name="T20" fmla="*/ 432 w 551"/>
                  <a:gd name="T21" fmla="*/ 220 h 245"/>
                  <a:gd name="T22" fmla="*/ 428 w 551"/>
                  <a:gd name="T23" fmla="*/ 134 h 245"/>
                  <a:gd name="T24" fmla="*/ 464 w 551"/>
                  <a:gd name="T25" fmla="*/ 220 h 245"/>
                  <a:gd name="T26" fmla="*/ 551 w 551"/>
                  <a:gd name="T27" fmla="*/ 165 h 245"/>
                  <a:gd name="T28" fmla="*/ 510 w 551"/>
                  <a:gd name="T29" fmla="*/ 9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51" h="245">
                    <a:moveTo>
                      <a:pt x="510" y="90"/>
                    </a:moveTo>
                    <a:cubicBezTo>
                      <a:pt x="488" y="57"/>
                      <a:pt x="454" y="42"/>
                      <a:pt x="454" y="42"/>
                    </a:cubicBezTo>
                    <a:cubicBezTo>
                      <a:pt x="327" y="0"/>
                      <a:pt x="327" y="0"/>
                      <a:pt x="327" y="0"/>
                    </a:cubicBezTo>
                    <a:cubicBezTo>
                      <a:pt x="163" y="9"/>
                      <a:pt x="163" y="9"/>
                      <a:pt x="163" y="9"/>
                    </a:cubicBezTo>
                    <a:cubicBezTo>
                      <a:pt x="163" y="9"/>
                      <a:pt x="133" y="16"/>
                      <a:pt x="79" y="37"/>
                    </a:cubicBezTo>
                    <a:cubicBezTo>
                      <a:pt x="25" y="57"/>
                      <a:pt x="18" y="99"/>
                      <a:pt x="18" y="99"/>
                    </a:cubicBezTo>
                    <a:cubicBezTo>
                      <a:pt x="0" y="217"/>
                      <a:pt x="0" y="217"/>
                      <a:pt x="0" y="217"/>
                    </a:cubicBezTo>
                    <a:cubicBezTo>
                      <a:pt x="110" y="245"/>
                      <a:pt x="110" y="245"/>
                      <a:pt x="110" y="245"/>
                    </a:cubicBezTo>
                    <a:cubicBezTo>
                      <a:pt x="120" y="151"/>
                      <a:pt x="120" y="151"/>
                      <a:pt x="120" y="151"/>
                    </a:cubicBezTo>
                    <a:cubicBezTo>
                      <a:pt x="128" y="222"/>
                      <a:pt x="128" y="222"/>
                      <a:pt x="128" y="222"/>
                    </a:cubicBezTo>
                    <a:cubicBezTo>
                      <a:pt x="432" y="220"/>
                      <a:pt x="432" y="220"/>
                      <a:pt x="432" y="220"/>
                    </a:cubicBezTo>
                    <a:cubicBezTo>
                      <a:pt x="428" y="134"/>
                      <a:pt x="428" y="134"/>
                      <a:pt x="428" y="134"/>
                    </a:cubicBezTo>
                    <a:cubicBezTo>
                      <a:pt x="464" y="220"/>
                      <a:pt x="464" y="220"/>
                      <a:pt x="464" y="220"/>
                    </a:cubicBezTo>
                    <a:cubicBezTo>
                      <a:pt x="551" y="165"/>
                      <a:pt x="551" y="165"/>
                      <a:pt x="551" y="165"/>
                    </a:cubicBezTo>
                    <a:cubicBezTo>
                      <a:pt x="551" y="165"/>
                      <a:pt x="532" y="122"/>
                      <a:pt x="510" y="90"/>
                    </a:cubicBezTo>
                  </a:path>
                </a:pathLst>
              </a:custGeom>
              <a:solidFill>
                <a:srgbClr val="694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任意多边形: 形状 46"/>
              <p:cNvSpPr>
                <a:spLocks/>
              </p:cNvSpPr>
              <p:nvPr/>
            </p:nvSpPr>
            <p:spPr bwMode="auto">
              <a:xfrm>
                <a:off x="3144838" y="2697163"/>
                <a:ext cx="692150" cy="647700"/>
              </a:xfrm>
              <a:custGeom>
                <a:avLst/>
                <a:gdLst>
                  <a:gd name="T0" fmla="*/ 110 w 187"/>
                  <a:gd name="T1" fmla="*/ 0 h 175"/>
                  <a:gd name="T2" fmla="*/ 110 w 187"/>
                  <a:gd name="T3" fmla="*/ 56 h 175"/>
                  <a:gd name="T4" fmla="*/ 136 w 187"/>
                  <a:gd name="T5" fmla="*/ 94 h 175"/>
                  <a:gd name="T6" fmla="*/ 187 w 187"/>
                  <a:gd name="T7" fmla="*/ 113 h 175"/>
                  <a:gd name="T8" fmla="*/ 0 w 187"/>
                  <a:gd name="T9" fmla="*/ 113 h 175"/>
                  <a:gd name="T10" fmla="*/ 31 w 187"/>
                  <a:gd name="T11" fmla="*/ 98 h 175"/>
                  <a:gd name="T12" fmla="*/ 54 w 187"/>
                  <a:gd name="T13" fmla="*/ 61 h 175"/>
                  <a:gd name="T14" fmla="*/ 54 w 187"/>
                  <a:gd name="T15" fmla="*/ 11 h 175"/>
                  <a:gd name="T16" fmla="*/ 110 w 187"/>
                  <a:gd name="T17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7" h="175">
                    <a:moveTo>
                      <a:pt x="110" y="0"/>
                    </a:moveTo>
                    <a:cubicBezTo>
                      <a:pt x="110" y="56"/>
                      <a:pt x="110" y="56"/>
                      <a:pt x="110" y="56"/>
                    </a:cubicBezTo>
                    <a:cubicBezTo>
                      <a:pt x="110" y="73"/>
                      <a:pt x="120" y="88"/>
                      <a:pt x="136" y="94"/>
                    </a:cubicBezTo>
                    <a:cubicBezTo>
                      <a:pt x="187" y="113"/>
                      <a:pt x="187" y="113"/>
                      <a:pt x="187" y="113"/>
                    </a:cubicBezTo>
                    <a:cubicBezTo>
                      <a:pt x="187" y="113"/>
                      <a:pt x="102" y="175"/>
                      <a:pt x="0" y="113"/>
                    </a:cubicBezTo>
                    <a:cubicBezTo>
                      <a:pt x="31" y="98"/>
                      <a:pt x="31" y="98"/>
                      <a:pt x="31" y="98"/>
                    </a:cubicBezTo>
                    <a:cubicBezTo>
                      <a:pt x="45" y="91"/>
                      <a:pt x="54" y="77"/>
                      <a:pt x="54" y="61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110" y="0"/>
                      <a:pt x="110" y="0"/>
                      <a:pt x="110" y="0"/>
                    </a:cubicBezTo>
                  </a:path>
                </a:pathLst>
              </a:custGeom>
              <a:solidFill>
                <a:srgbClr val="FF87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任意多边形: 形状 47"/>
              <p:cNvSpPr>
                <a:spLocks/>
              </p:cNvSpPr>
              <p:nvPr/>
            </p:nvSpPr>
            <p:spPr bwMode="auto">
              <a:xfrm>
                <a:off x="3211513" y="2208213"/>
                <a:ext cx="503238" cy="633412"/>
              </a:xfrm>
              <a:custGeom>
                <a:avLst/>
                <a:gdLst>
                  <a:gd name="T0" fmla="*/ 0 w 136"/>
                  <a:gd name="T1" fmla="*/ 0 h 171"/>
                  <a:gd name="T2" fmla="*/ 11 w 136"/>
                  <a:gd name="T3" fmla="*/ 132 h 171"/>
                  <a:gd name="T4" fmla="*/ 54 w 136"/>
                  <a:gd name="T5" fmla="*/ 164 h 171"/>
                  <a:gd name="T6" fmla="*/ 127 w 136"/>
                  <a:gd name="T7" fmla="*/ 116 h 171"/>
                  <a:gd name="T8" fmla="*/ 124 w 136"/>
                  <a:gd name="T9" fmla="*/ 4 h 171"/>
                  <a:gd name="T10" fmla="*/ 0 w 136"/>
                  <a:gd name="T11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6" h="171">
                    <a:moveTo>
                      <a:pt x="0" y="0"/>
                    </a:moveTo>
                    <a:cubicBezTo>
                      <a:pt x="11" y="132"/>
                      <a:pt x="11" y="132"/>
                      <a:pt x="11" y="132"/>
                    </a:cubicBezTo>
                    <a:cubicBezTo>
                      <a:pt x="11" y="132"/>
                      <a:pt x="17" y="156"/>
                      <a:pt x="54" y="164"/>
                    </a:cubicBezTo>
                    <a:cubicBezTo>
                      <a:pt x="92" y="171"/>
                      <a:pt x="119" y="155"/>
                      <a:pt x="127" y="116"/>
                    </a:cubicBezTo>
                    <a:cubicBezTo>
                      <a:pt x="136" y="77"/>
                      <a:pt x="124" y="4"/>
                      <a:pt x="124" y="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A8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任意多边形: 形状 48"/>
              <p:cNvSpPr>
                <a:spLocks/>
              </p:cNvSpPr>
              <p:nvPr/>
            </p:nvSpPr>
            <p:spPr bwMode="auto">
              <a:xfrm>
                <a:off x="3133726" y="2411413"/>
                <a:ext cx="111125" cy="169862"/>
              </a:xfrm>
              <a:custGeom>
                <a:avLst/>
                <a:gdLst>
                  <a:gd name="T0" fmla="*/ 29 w 30"/>
                  <a:gd name="T1" fmla="*/ 18 h 46"/>
                  <a:gd name="T2" fmla="*/ 12 w 30"/>
                  <a:gd name="T3" fmla="*/ 6 h 46"/>
                  <a:gd name="T4" fmla="*/ 30 w 30"/>
                  <a:gd name="T5" fmla="*/ 46 h 46"/>
                  <a:gd name="T6" fmla="*/ 29 w 30"/>
                  <a:gd name="T7" fmla="*/ 1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46">
                    <a:moveTo>
                      <a:pt x="29" y="18"/>
                    </a:moveTo>
                    <a:cubicBezTo>
                      <a:pt x="29" y="18"/>
                      <a:pt x="24" y="0"/>
                      <a:pt x="12" y="6"/>
                    </a:cubicBezTo>
                    <a:cubicBezTo>
                      <a:pt x="0" y="12"/>
                      <a:pt x="2" y="45"/>
                      <a:pt x="30" y="46"/>
                    </a:cubicBezTo>
                    <a:cubicBezTo>
                      <a:pt x="29" y="18"/>
                      <a:pt x="29" y="18"/>
                      <a:pt x="29" y="18"/>
                    </a:cubicBezTo>
                  </a:path>
                </a:pathLst>
              </a:custGeom>
              <a:solidFill>
                <a:srgbClr val="FF87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任意多边形: 形状 49"/>
              <p:cNvSpPr>
                <a:spLocks/>
              </p:cNvSpPr>
              <p:nvPr/>
            </p:nvSpPr>
            <p:spPr bwMode="auto">
              <a:xfrm>
                <a:off x="3684588" y="2405063"/>
                <a:ext cx="96838" cy="153987"/>
              </a:xfrm>
              <a:custGeom>
                <a:avLst/>
                <a:gdLst>
                  <a:gd name="T0" fmla="*/ 2 w 26"/>
                  <a:gd name="T1" fmla="*/ 12 h 42"/>
                  <a:gd name="T2" fmla="*/ 13 w 26"/>
                  <a:gd name="T3" fmla="*/ 4 h 42"/>
                  <a:gd name="T4" fmla="*/ 2 w 26"/>
                  <a:gd name="T5" fmla="*/ 42 h 42"/>
                  <a:gd name="T6" fmla="*/ 2 w 26"/>
                  <a:gd name="T7" fmla="*/ 1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42">
                    <a:moveTo>
                      <a:pt x="2" y="12"/>
                    </a:moveTo>
                    <a:cubicBezTo>
                      <a:pt x="2" y="12"/>
                      <a:pt x="0" y="0"/>
                      <a:pt x="13" y="4"/>
                    </a:cubicBezTo>
                    <a:cubicBezTo>
                      <a:pt x="26" y="8"/>
                      <a:pt x="21" y="37"/>
                      <a:pt x="2" y="42"/>
                    </a:cubicBezTo>
                    <a:lnTo>
                      <a:pt x="2" y="12"/>
                    </a:lnTo>
                    <a:close/>
                  </a:path>
                </a:pathLst>
              </a:custGeom>
              <a:solidFill>
                <a:srgbClr val="FF87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任意多边形: 形状 50"/>
              <p:cNvSpPr>
                <a:spLocks/>
              </p:cNvSpPr>
              <p:nvPr/>
            </p:nvSpPr>
            <p:spPr bwMode="auto">
              <a:xfrm>
                <a:off x="3211513" y="2200275"/>
                <a:ext cx="66675" cy="233362"/>
              </a:xfrm>
              <a:custGeom>
                <a:avLst/>
                <a:gdLst>
                  <a:gd name="T0" fmla="*/ 0 w 18"/>
                  <a:gd name="T1" fmla="*/ 0 h 63"/>
                  <a:gd name="T2" fmla="*/ 17 w 18"/>
                  <a:gd name="T3" fmla="*/ 27 h 63"/>
                  <a:gd name="T4" fmla="*/ 5 w 18"/>
                  <a:gd name="T5" fmla="*/ 63 h 63"/>
                  <a:gd name="T6" fmla="*/ 0 w 18"/>
                  <a:gd name="T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63">
                    <a:moveTo>
                      <a:pt x="0" y="0"/>
                    </a:moveTo>
                    <a:cubicBezTo>
                      <a:pt x="0" y="0"/>
                      <a:pt x="16" y="5"/>
                      <a:pt x="17" y="27"/>
                    </a:cubicBezTo>
                    <a:cubicBezTo>
                      <a:pt x="18" y="49"/>
                      <a:pt x="5" y="63"/>
                      <a:pt x="5" y="63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2E1E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任意多边形: 形状 51"/>
              <p:cNvSpPr>
                <a:spLocks/>
              </p:cNvSpPr>
              <p:nvPr/>
            </p:nvSpPr>
            <p:spPr bwMode="auto">
              <a:xfrm>
                <a:off x="3208338" y="2200275"/>
                <a:ext cx="503238" cy="141287"/>
              </a:xfrm>
              <a:custGeom>
                <a:avLst/>
                <a:gdLst>
                  <a:gd name="T0" fmla="*/ 1 w 136"/>
                  <a:gd name="T1" fmla="*/ 0 h 38"/>
                  <a:gd name="T2" fmla="*/ 66 w 136"/>
                  <a:gd name="T3" fmla="*/ 34 h 38"/>
                  <a:gd name="T4" fmla="*/ 136 w 136"/>
                  <a:gd name="T5" fmla="*/ 5 h 38"/>
                  <a:gd name="T6" fmla="*/ 0 w 136"/>
                  <a:gd name="T7" fmla="*/ 0 h 38"/>
                  <a:gd name="T8" fmla="*/ 1 w 136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6" h="38">
                    <a:moveTo>
                      <a:pt x="1" y="0"/>
                    </a:moveTo>
                    <a:cubicBezTo>
                      <a:pt x="1" y="0"/>
                      <a:pt x="26" y="31"/>
                      <a:pt x="66" y="34"/>
                    </a:cubicBezTo>
                    <a:cubicBezTo>
                      <a:pt x="107" y="38"/>
                      <a:pt x="136" y="5"/>
                      <a:pt x="136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2E1E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任意多边形: 形状 52"/>
              <p:cNvSpPr>
                <a:spLocks/>
              </p:cNvSpPr>
              <p:nvPr/>
            </p:nvSpPr>
            <p:spPr bwMode="auto">
              <a:xfrm>
                <a:off x="3219451" y="2208213"/>
                <a:ext cx="269875" cy="158750"/>
              </a:xfrm>
              <a:custGeom>
                <a:avLst/>
                <a:gdLst>
                  <a:gd name="T0" fmla="*/ 0 w 73"/>
                  <a:gd name="T1" fmla="*/ 0 h 43"/>
                  <a:gd name="T2" fmla="*/ 24 w 73"/>
                  <a:gd name="T3" fmla="*/ 21 h 43"/>
                  <a:gd name="T4" fmla="*/ 73 w 73"/>
                  <a:gd name="T5" fmla="*/ 43 h 43"/>
                  <a:gd name="T6" fmla="*/ 0 w 73"/>
                  <a:gd name="T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3" h="43">
                    <a:moveTo>
                      <a:pt x="0" y="0"/>
                    </a:moveTo>
                    <a:cubicBezTo>
                      <a:pt x="0" y="0"/>
                      <a:pt x="10" y="11"/>
                      <a:pt x="24" y="21"/>
                    </a:cubicBezTo>
                    <a:cubicBezTo>
                      <a:pt x="38" y="32"/>
                      <a:pt x="57" y="43"/>
                      <a:pt x="73" y="43"/>
                    </a:cubicBezTo>
                    <a:cubicBezTo>
                      <a:pt x="73" y="43"/>
                      <a:pt x="25" y="25"/>
                      <a:pt x="0" y="0"/>
                    </a:cubicBezTo>
                  </a:path>
                </a:pathLst>
              </a:custGeom>
              <a:solidFill>
                <a:srgbClr val="2E1E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任意多边形: 形状 53"/>
              <p:cNvSpPr>
                <a:spLocks/>
              </p:cNvSpPr>
              <p:nvPr/>
            </p:nvSpPr>
            <p:spPr bwMode="auto">
              <a:xfrm>
                <a:off x="3648076" y="2227263"/>
                <a:ext cx="52388" cy="203200"/>
              </a:xfrm>
              <a:custGeom>
                <a:avLst/>
                <a:gdLst>
                  <a:gd name="T0" fmla="*/ 9 w 14"/>
                  <a:gd name="T1" fmla="*/ 0 h 55"/>
                  <a:gd name="T2" fmla="*/ 12 w 14"/>
                  <a:gd name="T3" fmla="*/ 55 h 55"/>
                  <a:gd name="T4" fmla="*/ 14 w 14"/>
                  <a:gd name="T5" fmla="*/ 0 h 55"/>
                  <a:gd name="T6" fmla="*/ 9 w 14"/>
                  <a:gd name="T7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5">
                    <a:moveTo>
                      <a:pt x="9" y="0"/>
                    </a:moveTo>
                    <a:cubicBezTo>
                      <a:pt x="9" y="0"/>
                      <a:pt x="0" y="37"/>
                      <a:pt x="12" y="55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2E1E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任意多边形: 形状 54"/>
              <p:cNvSpPr>
                <a:spLocks/>
              </p:cNvSpPr>
              <p:nvPr/>
            </p:nvSpPr>
            <p:spPr bwMode="auto">
              <a:xfrm>
                <a:off x="3422651" y="2411413"/>
                <a:ext cx="47625" cy="363537"/>
              </a:xfrm>
              <a:custGeom>
                <a:avLst/>
                <a:gdLst>
                  <a:gd name="T0" fmla="*/ 0 w 13"/>
                  <a:gd name="T1" fmla="*/ 70 h 98"/>
                  <a:gd name="T2" fmla="*/ 1 w 13"/>
                  <a:gd name="T3" fmla="*/ 72 h 98"/>
                  <a:gd name="T4" fmla="*/ 7 w 13"/>
                  <a:gd name="T5" fmla="*/ 87 h 98"/>
                  <a:gd name="T6" fmla="*/ 12 w 13"/>
                  <a:gd name="T7" fmla="*/ 98 h 98"/>
                  <a:gd name="T8" fmla="*/ 13 w 13"/>
                  <a:gd name="T9" fmla="*/ 98 h 98"/>
                  <a:gd name="T10" fmla="*/ 13 w 13"/>
                  <a:gd name="T11" fmla="*/ 97 h 98"/>
                  <a:gd name="T12" fmla="*/ 13 w 13"/>
                  <a:gd name="T13" fmla="*/ 1 h 98"/>
                  <a:gd name="T14" fmla="*/ 12 w 13"/>
                  <a:gd name="T15" fmla="*/ 0 h 98"/>
                  <a:gd name="T16" fmla="*/ 11 w 13"/>
                  <a:gd name="T17" fmla="*/ 1 h 98"/>
                  <a:gd name="T18" fmla="*/ 11 w 13"/>
                  <a:gd name="T19" fmla="*/ 97 h 98"/>
                  <a:gd name="T20" fmla="*/ 12 w 13"/>
                  <a:gd name="T21" fmla="*/ 97 h 98"/>
                  <a:gd name="T22" fmla="*/ 13 w 13"/>
                  <a:gd name="T23" fmla="*/ 97 h 98"/>
                  <a:gd name="T24" fmla="*/ 8 w 13"/>
                  <a:gd name="T25" fmla="*/ 84 h 98"/>
                  <a:gd name="T26" fmla="*/ 4 w 13"/>
                  <a:gd name="T27" fmla="*/ 74 h 98"/>
                  <a:gd name="T28" fmla="*/ 3 w 13"/>
                  <a:gd name="T29" fmla="*/ 71 h 98"/>
                  <a:gd name="T30" fmla="*/ 2 w 13"/>
                  <a:gd name="T31" fmla="*/ 70 h 98"/>
                  <a:gd name="T32" fmla="*/ 1 w 13"/>
                  <a:gd name="T33" fmla="*/ 69 h 98"/>
                  <a:gd name="T34" fmla="*/ 0 w 13"/>
                  <a:gd name="T35" fmla="*/ 7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" h="98">
                    <a:moveTo>
                      <a:pt x="0" y="70"/>
                    </a:moveTo>
                    <a:cubicBezTo>
                      <a:pt x="0" y="70"/>
                      <a:pt x="1" y="71"/>
                      <a:pt x="1" y="72"/>
                    </a:cubicBezTo>
                    <a:cubicBezTo>
                      <a:pt x="2" y="75"/>
                      <a:pt x="5" y="81"/>
                      <a:pt x="7" y="87"/>
                    </a:cubicBezTo>
                    <a:cubicBezTo>
                      <a:pt x="9" y="93"/>
                      <a:pt x="12" y="98"/>
                      <a:pt x="12" y="98"/>
                    </a:cubicBezTo>
                    <a:cubicBezTo>
                      <a:pt x="12" y="98"/>
                      <a:pt x="12" y="98"/>
                      <a:pt x="13" y="98"/>
                    </a:cubicBezTo>
                    <a:cubicBezTo>
                      <a:pt x="13" y="98"/>
                      <a:pt x="13" y="98"/>
                      <a:pt x="13" y="97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0"/>
                      <a:pt x="12" y="0"/>
                    </a:cubicBezTo>
                    <a:cubicBezTo>
                      <a:pt x="12" y="0"/>
                      <a:pt x="11" y="1"/>
                      <a:pt x="11" y="1"/>
                    </a:cubicBezTo>
                    <a:cubicBezTo>
                      <a:pt x="11" y="97"/>
                      <a:pt x="11" y="97"/>
                      <a:pt x="11" y="97"/>
                    </a:cubicBezTo>
                    <a:cubicBezTo>
                      <a:pt x="12" y="97"/>
                      <a:pt x="12" y="97"/>
                      <a:pt x="12" y="97"/>
                    </a:cubicBezTo>
                    <a:cubicBezTo>
                      <a:pt x="13" y="97"/>
                      <a:pt x="13" y="97"/>
                      <a:pt x="13" y="97"/>
                    </a:cubicBezTo>
                    <a:cubicBezTo>
                      <a:pt x="13" y="97"/>
                      <a:pt x="11" y="90"/>
                      <a:pt x="8" y="84"/>
                    </a:cubicBezTo>
                    <a:cubicBezTo>
                      <a:pt x="7" y="80"/>
                      <a:pt x="5" y="77"/>
                      <a:pt x="4" y="74"/>
                    </a:cubicBezTo>
                    <a:cubicBezTo>
                      <a:pt x="4" y="73"/>
                      <a:pt x="3" y="72"/>
                      <a:pt x="3" y="71"/>
                    </a:cubicBezTo>
                    <a:cubicBezTo>
                      <a:pt x="2" y="70"/>
                      <a:pt x="2" y="70"/>
                      <a:pt x="2" y="70"/>
                    </a:cubicBezTo>
                    <a:cubicBezTo>
                      <a:pt x="2" y="69"/>
                      <a:pt x="1" y="69"/>
                      <a:pt x="1" y="69"/>
                    </a:cubicBezTo>
                    <a:cubicBezTo>
                      <a:pt x="0" y="69"/>
                      <a:pt x="0" y="70"/>
                      <a:pt x="0" y="70"/>
                    </a:cubicBezTo>
                  </a:path>
                </a:pathLst>
              </a:custGeom>
              <a:solidFill>
                <a:srgbClr val="D92E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任意多边形: 形状 55"/>
              <p:cNvSpPr>
                <a:spLocks/>
              </p:cNvSpPr>
              <p:nvPr/>
            </p:nvSpPr>
            <p:spPr bwMode="auto">
              <a:xfrm>
                <a:off x="3328988" y="2489200"/>
                <a:ext cx="85725" cy="85725"/>
              </a:xfrm>
              <a:custGeom>
                <a:avLst/>
                <a:gdLst>
                  <a:gd name="T0" fmla="*/ 22 w 23"/>
                  <a:gd name="T1" fmla="*/ 11 h 23"/>
                  <a:gd name="T2" fmla="*/ 21 w 23"/>
                  <a:gd name="T3" fmla="*/ 11 h 23"/>
                  <a:gd name="T4" fmla="*/ 11 w 23"/>
                  <a:gd name="T5" fmla="*/ 21 h 23"/>
                  <a:gd name="T6" fmla="*/ 2 w 23"/>
                  <a:gd name="T7" fmla="*/ 11 h 23"/>
                  <a:gd name="T8" fmla="*/ 11 w 23"/>
                  <a:gd name="T9" fmla="*/ 2 h 23"/>
                  <a:gd name="T10" fmla="*/ 21 w 23"/>
                  <a:gd name="T11" fmla="*/ 11 h 23"/>
                  <a:gd name="T12" fmla="*/ 22 w 23"/>
                  <a:gd name="T13" fmla="*/ 11 h 23"/>
                  <a:gd name="T14" fmla="*/ 23 w 23"/>
                  <a:gd name="T15" fmla="*/ 11 h 23"/>
                  <a:gd name="T16" fmla="*/ 11 w 23"/>
                  <a:gd name="T17" fmla="*/ 0 h 23"/>
                  <a:gd name="T18" fmla="*/ 0 w 23"/>
                  <a:gd name="T19" fmla="*/ 11 h 23"/>
                  <a:gd name="T20" fmla="*/ 11 w 23"/>
                  <a:gd name="T21" fmla="*/ 23 h 23"/>
                  <a:gd name="T22" fmla="*/ 23 w 23"/>
                  <a:gd name="T23" fmla="*/ 11 h 23"/>
                  <a:gd name="T24" fmla="*/ 22 w 23"/>
                  <a:gd name="T25" fmla="*/ 1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23">
                    <a:moveTo>
                      <a:pt x="22" y="11"/>
                    </a:move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6"/>
                      <a:pt x="17" y="21"/>
                      <a:pt x="11" y="21"/>
                    </a:cubicBezTo>
                    <a:cubicBezTo>
                      <a:pt x="6" y="21"/>
                      <a:pt x="2" y="16"/>
                      <a:pt x="2" y="11"/>
                    </a:cubicBezTo>
                    <a:cubicBezTo>
                      <a:pt x="2" y="6"/>
                      <a:pt x="6" y="2"/>
                      <a:pt x="11" y="2"/>
                    </a:cubicBezTo>
                    <a:cubicBezTo>
                      <a:pt x="17" y="2"/>
                      <a:pt x="21" y="6"/>
                      <a:pt x="21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5"/>
                      <a:pt x="18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8"/>
                      <a:pt x="5" y="23"/>
                      <a:pt x="11" y="23"/>
                    </a:cubicBezTo>
                    <a:cubicBezTo>
                      <a:pt x="18" y="23"/>
                      <a:pt x="23" y="18"/>
                      <a:pt x="23" y="11"/>
                    </a:cubicBezTo>
                    <a:cubicBezTo>
                      <a:pt x="22" y="11"/>
                      <a:pt x="22" y="11"/>
                      <a:pt x="22" y="11"/>
                    </a:cubicBezTo>
                  </a:path>
                </a:pathLst>
              </a:custGeom>
              <a:solidFill>
                <a:srgbClr val="502E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任意多边形: 形状 56"/>
              <p:cNvSpPr>
                <a:spLocks/>
              </p:cNvSpPr>
              <p:nvPr/>
            </p:nvSpPr>
            <p:spPr bwMode="auto">
              <a:xfrm>
                <a:off x="3392488" y="2503488"/>
                <a:ext cx="11113" cy="19050"/>
              </a:xfrm>
              <a:custGeom>
                <a:avLst/>
                <a:gdLst>
                  <a:gd name="T0" fmla="*/ 0 w 3"/>
                  <a:gd name="T1" fmla="*/ 0 h 5"/>
                  <a:gd name="T2" fmla="*/ 2 w 3"/>
                  <a:gd name="T3" fmla="*/ 5 h 5"/>
                  <a:gd name="T4" fmla="*/ 3 w 3"/>
                  <a:gd name="T5" fmla="*/ 3 h 5"/>
                  <a:gd name="T6" fmla="*/ 0 w 3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5">
                    <a:moveTo>
                      <a:pt x="0" y="0"/>
                    </a:moveTo>
                    <a:cubicBezTo>
                      <a:pt x="1" y="2"/>
                      <a:pt x="1" y="3"/>
                      <a:pt x="2" y="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2"/>
                      <a:pt x="2" y="1"/>
                      <a:pt x="0" y="0"/>
                    </a:cubicBezTo>
                  </a:path>
                </a:pathLst>
              </a:custGeom>
              <a:solidFill>
                <a:srgbClr val="FFDC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任意多边形: 形状 57"/>
              <p:cNvSpPr>
                <a:spLocks/>
              </p:cNvSpPr>
              <p:nvPr/>
            </p:nvSpPr>
            <p:spPr bwMode="auto">
              <a:xfrm>
                <a:off x="3392488" y="2497138"/>
                <a:ext cx="14288" cy="17462"/>
              </a:xfrm>
              <a:custGeom>
                <a:avLst/>
                <a:gdLst>
                  <a:gd name="T0" fmla="*/ 0 w 4"/>
                  <a:gd name="T1" fmla="*/ 0 h 5"/>
                  <a:gd name="T2" fmla="*/ 0 w 4"/>
                  <a:gd name="T3" fmla="*/ 2 h 5"/>
                  <a:gd name="T4" fmla="*/ 3 w 4"/>
                  <a:gd name="T5" fmla="*/ 5 h 5"/>
                  <a:gd name="T6" fmla="*/ 4 w 4"/>
                  <a:gd name="T7" fmla="*/ 4 h 5"/>
                  <a:gd name="T8" fmla="*/ 0 w 4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2" y="3"/>
                      <a:pt x="2" y="4"/>
                      <a:pt x="3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2" y="1"/>
                      <a:pt x="0" y="0"/>
                    </a:cubicBezTo>
                  </a:path>
                </a:pathLst>
              </a:custGeom>
              <a:solidFill>
                <a:srgbClr val="B9AB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任意多边形: 形状 58"/>
              <p:cNvSpPr>
                <a:spLocks/>
              </p:cNvSpPr>
              <p:nvPr/>
            </p:nvSpPr>
            <p:spPr bwMode="auto">
              <a:xfrm>
                <a:off x="3400426" y="2514600"/>
                <a:ext cx="6350" cy="30162"/>
              </a:xfrm>
              <a:custGeom>
                <a:avLst/>
                <a:gdLst>
                  <a:gd name="T0" fmla="*/ 1 w 2"/>
                  <a:gd name="T1" fmla="*/ 0 h 8"/>
                  <a:gd name="T2" fmla="*/ 0 w 2"/>
                  <a:gd name="T3" fmla="*/ 2 h 8"/>
                  <a:gd name="T4" fmla="*/ 1 w 2"/>
                  <a:gd name="T5" fmla="*/ 8 h 8"/>
                  <a:gd name="T6" fmla="*/ 2 w 2"/>
                  <a:gd name="T7" fmla="*/ 4 h 8"/>
                  <a:gd name="T8" fmla="*/ 2 w 2"/>
                  <a:gd name="T9" fmla="*/ 4 h 8"/>
                  <a:gd name="T10" fmla="*/ 2 w 2"/>
                  <a:gd name="T11" fmla="*/ 4 h 8"/>
                  <a:gd name="T12" fmla="*/ 1 w 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1" y="6"/>
                      <a:pt x="1" y="8"/>
                    </a:cubicBezTo>
                    <a:cubicBezTo>
                      <a:pt x="2" y="7"/>
                      <a:pt x="2" y="6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2" y="1"/>
                      <a:pt x="1" y="0"/>
                    </a:cubicBezTo>
                  </a:path>
                </a:pathLst>
              </a:custGeom>
              <a:solidFill>
                <a:srgbClr val="FFBB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任意多边形: 形状 59"/>
              <p:cNvSpPr>
                <a:spLocks noEditPoints="1"/>
              </p:cNvSpPr>
              <p:nvPr/>
            </p:nvSpPr>
            <p:spPr bwMode="auto">
              <a:xfrm>
                <a:off x="3403601" y="2511425"/>
                <a:ext cx="7938" cy="41275"/>
              </a:xfrm>
              <a:custGeom>
                <a:avLst/>
                <a:gdLst>
                  <a:gd name="T0" fmla="*/ 1 w 2"/>
                  <a:gd name="T1" fmla="*/ 5 h 11"/>
                  <a:gd name="T2" fmla="*/ 1 w 2"/>
                  <a:gd name="T3" fmla="*/ 5 h 11"/>
                  <a:gd name="T4" fmla="*/ 0 w 2"/>
                  <a:gd name="T5" fmla="*/ 9 h 11"/>
                  <a:gd name="T6" fmla="*/ 0 w 2"/>
                  <a:gd name="T7" fmla="*/ 11 h 11"/>
                  <a:gd name="T8" fmla="*/ 2 w 2"/>
                  <a:gd name="T9" fmla="*/ 6 h 11"/>
                  <a:gd name="T10" fmla="*/ 1 w 2"/>
                  <a:gd name="T11" fmla="*/ 5 h 11"/>
                  <a:gd name="T12" fmla="*/ 1 w 2"/>
                  <a:gd name="T13" fmla="*/ 0 h 11"/>
                  <a:gd name="T14" fmla="*/ 1 w 2"/>
                  <a:gd name="T15" fmla="*/ 0 h 11"/>
                  <a:gd name="T16" fmla="*/ 1 w 2"/>
                  <a:gd name="T17" fmla="*/ 0 h 11"/>
                  <a:gd name="T18" fmla="*/ 0 w 2"/>
                  <a:gd name="T19" fmla="*/ 1 h 11"/>
                  <a:gd name="T20" fmla="*/ 1 w 2"/>
                  <a:gd name="T21" fmla="*/ 5 h 11"/>
                  <a:gd name="T22" fmla="*/ 1 w 2"/>
                  <a:gd name="T23" fmla="*/ 5 h 11"/>
                  <a:gd name="T24" fmla="*/ 1 w 2"/>
                  <a:gd name="T25" fmla="*/ 5 h 11"/>
                  <a:gd name="T26" fmla="*/ 2 w 2"/>
                  <a:gd name="T27" fmla="*/ 4 h 11"/>
                  <a:gd name="T28" fmla="*/ 1 w 2"/>
                  <a:gd name="T2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" h="11">
                    <a:moveTo>
                      <a:pt x="1" y="5"/>
                    </a:moveTo>
                    <a:cubicBezTo>
                      <a:pt x="1" y="5"/>
                      <a:pt x="1" y="5"/>
                      <a:pt x="1" y="5"/>
                    </a:cubicBezTo>
                    <a:cubicBezTo>
                      <a:pt x="1" y="7"/>
                      <a:pt x="1" y="8"/>
                      <a:pt x="0" y="9"/>
                    </a:cubicBezTo>
                    <a:cubicBezTo>
                      <a:pt x="0" y="10"/>
                      <a:pt x="0" y="10"/>
                      <a:pt x="0" y="11"/>
                    </a:cubicBezTo>
                    <a:cubicBezTo>
                      <a:pt x="1" y="9"/>
                      <a:pt x="2" y="8"/>
                      <a:pt x="2" y="6"/>
                    </a:cubicBezTo>
                    <a:cubicBezTo>
                      <a:pt x="1" y="6"/>
                      <a:pt x="1" y="6"/>
                      <a:pt x="1" y="5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4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4"/>
                      <a:pt x="2" y="4"/>
                    </a:cubicBezTo>
                    <a:cubicBezTo>
                      <a:pt x="2" y="3"/>
                      <a:pt x="1" y="1"/>
                      <a:pt x="1" y="0"/>
                    </a:cubicBezTo>
                  </a:path>
                </a:pathLst>
              </a:custGeom>
              <a:solidFill>
                <a:srgbClr val="765C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任意多边形: 形状 60"/>
              <p:cNvSpPr>
                <a:spLocks/>
              </p:cNvSpPr>
              <p:nvPr/>
            </p:nvSpPr>
            <p:spPr bwMode="auto">
              <a:xfrm>
                <a:off x="3506788" y="2492375"/>
                <a:ext cx="55563" cy="66675"/>
              </a:xfrm>
              <a:custGeom>
                <a:avLst/>
                <a:gdLst>
                  <a:gd name="T0" fmla="*/ 10 w 15"/>
                  <a:gd name="T1" fmla="*/ 0 h 18"/>
                  <a:gd name="T2" fmla="*/ 0 w 15"/>
                  <a:gd name="T3" fmla="*/ 9 h 18"/>
                  <a:gd name="T4" fmla="*/ 1 w 15"/>
                  <a:gd name="T5" fmla="*/ 10 h 18"/>
                  <a:gd name="T6" fmla="*/ 0 w 15"/>
                  <a:gd name="T7" fmla="*/ 11 h 18"/>
                  <a:gd name="T8" fmla="*/ 3 w 15"/>
                  <a:gd name="T9" fmla="*/ 18 h 18"/>
                  <a:gd name="T10" fmla="*/ 3 w 15"/>
                  <a:gd name="T11" fmla="*/ 18 h 18"/>
                  <a:gd name="T12" fmla="*/ 3 w 15"/>
                  <a:gd name="T13" fmla="*/ 18 h 18"/>
                  <a:gd name="T14" fmla="*/ 15 w 15"/>
                  <a:gd name="T15" fmla="*/ 1 h 18"/>
                  <a:gd name="T16" fmla="*/ 10 w 15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8">
                    <a:moveTo>
                      <a:pt x="10" y="0"/>
                    </a:moveTo>
                    <a:cubicBezTo>
                      <a:pt x="5" y="0"/>
                      <a:pt x="0" y="4"/>
                      <a:pt x="0" y="9"/>
                    </a:cubicBezTo>
                    <a:cubicBezTo>
                      <a:pt x="0" y="9"/>
                      <a:pt x="1" y="10"/>
                      <a:pt x="1" y="10"/>
                    </a:cubicBezTo>
                    <a:cubicBezTo>
                      <a:pt x="1" y="11"/>
                      <a:pt x="0" y="11"/>
                      <a:pt x="0" y="11"/>
                    </a:cubicBezTo>
                    <a:cubicBezTo>
                      <a:pt x="0" y="14"/>
                      <a:pt x="1" y="16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4" y="0"/>
                      <a:pt x="12" y="0"/>
                      <a:pt x="10" y="0"/>
                    </a:cubicBezTo>
                  </a:path>
                </a:pathLst>
              </a:custGeom>
              <a:solidFill>
                <a:srgbClr val="FFBB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任意多边形: 形状 61"/>
              <p:cNvSpPr>
                <a:spLocks/>
              </p:cNvSpPr>
              <p:nvPr/>
            </p:nvSpPr>
            <p:spPr bwMode="auto">
              <a:xfrm>
                <a:off x="3517901" y="2497138"/>
                <a:ext cx="63500" cy="73025"/>
              </a:xfrm>
              <a:custGeom>
                <a:avLst/>
                <a:gdLst>
                  <a:gd name="T0" fmla="*/ 12 w 17"/>
                  <a:gd name="T1" fmla="*/ 0 h 20"/>
                  <a:gd name="T2" fmla="*/ 12 w 17"/>
                  <a:gd name="T3" fmla="*/ 0 h 20"/>
                  <a:gd name="T4" fmla="*/ 12 w 17"/>
                  <a:gd name="T5" fmla="*/ 0 h 20"/>
                  <a:gd name="T6" fmla="*/ 0 w 17"/>
                  <a:gd name="T7" fmla="*/ 17 h 20"/>
                  <a:gd name="T8" fmla="*/ 6 w 17"/>
                  <a:gd name="T9" fmla="*/ 20 h 20"/>
                  <a:gd name="T10" fmla="*/ 6 w 17"/>
                  <a:gd name="T11" fmla="*/ 20 h 20"/>
                  <a:gd name="T12" fmla="*/ 6 w 17"/>
                  <a:gd name="T13" fmla="*/ 20 h 20"/>
                  <a:gd name="T14" fmla="*/ 17 w 17"/>
                  <a:gd name="T15" fmla="*/ 5 h 20"/>
                  <a:gd name="T16" fmla="*/ 12 w 17"/>
                  <a:gd name="T1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20">
                    <a:moveTo>
                      <a:pt x="1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19"/>
                      <a:pt x="4" y="19"/>
                      <a:pt x="6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6" y="3"/>
                      <a:pt x="14" y="1"/>
                      <a:pt x="12" y="0"/>
                    </a:cubicBezTo>
                  </a:path>
                </a:pathLst>
              </a:custGeom>
              <a:solidFill>
                <a:srgbClr val="FFDC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任意多边形: 形状 62"/>
              <p:cNvSpPr>
                <a:spLocks/>
              </p:cNvSpPr>
              <p:nvPr/>
            </p:nvSpPr>
            <p:spPr bwMode="auto">
              <a:xfrm>
                <a:off x="3540126" y="2514600"/>
                <a:ext cx="44450" cy="55562"/>
              </a:xfrm>
              <a:custGeom>
                <a:avLst/>
                <a:gdLst>
                  <a:gd name="T0" fmla="*/ 11 w 12"/>
                  <a:gd name="T1" fmla="*/ 0 h 15"/>
                  <a:gd name="T2" fmla="*/ 11 w 12"/>
                  <a:gd name="T3" fmla="*/ 0 h 15"/>
                  <a:gd name="T4" fmla="*/ 11 w 12"/>
                  <a:gd name="T5" fmla="*/ 0 h 15"/>
                  <a:gd name="T6" fmla="*/ 0 w 12"/>
                  <a:gd name="T7" fmla="*/ 15 h 15"/>
                  <a:gd name="T8" fmla="*/ 1 w 12"/>
                  <a:gd name="T9" fmla="*/ 15 h 15"/>
                  <a:gd name="T10" fmla="*/ 12 w 12"/>
                  <a:gd name="T11" fmla="*/ 4 h 15"/>
                  <a:gd name="T12" fmla="*/ 11 w 12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5">
                    <a:moveTo>
                      <a:pt x="11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1" y="15"/>
                      <a:pt x="1" y="15"/>
                    </a:cubicBezTo>
                    <a:cubicBezTo>
                      <a:pt x="7" y="15"/>
                      <a:pt x="12" y="10"/>
                      <a:pt x="12" y="4"/>
                    </a:cubicBezTo>
                    <a:cubicBezTo>
                      <a:pt x="12" y="3"/>
                      <a:pt x="11" y="1"/>
                      <a:pt x="11" y="0"/>
                    </a:cubicBezTo>
                  </a:path>
                </a:pathLst>
              </a:custGeom>
              <a:solidFill>
                <a:srgbClr val="FFBB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任意多边形: 形状 63"/>
              <p:cNvSpPr>
                <a:spLocks/>
              </p:cNvSpPr>
              <p:nvPr/>
            </p:nvSpPr>
            <p:spPr bwMode="auto">
              <a:xfrm>
                <a:off x="3503613" y="2489200"/>
                <a:ext cx="85725" cy="85725"/>
              </a:xfrm>
              <a:custGeom>
                <a:avLst/>
                <a:gdLst>
                  <a:gd name="T0" fmla="*/ 22 w 23"/>
                  <a:gd name="T1" fmla="*/ 11 h 23"/>
                  <a:gd name="T2" fmla="*/ 21 w 23"/>
                  <a:gd name="T3" fmla="*/ 11 h 23"/>
                  <a:gd name="T4" fmla="*/ 11 w 23"/>
                  <a:gd name="T5" fmla="*/ 21 h 23"/>
                  <a:gd name="T6" fmla="*/ 2 w 23"/>
                  <a:gd name="T7" fmla="*/ 11 h 23"/>
                  <a:gd name="T8" fmla="*/ 11 w 23"/>
                  <a:gd name="T9" fmla="*/ 2 h 23"/>
                  <a:gd name="T10" fmla="*/ 21 w 23"/>
                  <a:gd name="T11" fmla="*/ 11 h 23"/>
                  <a:gd name="T12" fmla="*/ 22 w 23"/>
                  <a:gd name="T13" fmla="*/ 11 h 23"/>
                  <a:gd name="T14" fmla="*/ 23 w 23"/>
                  <a:gd name="T15" fmla="*/ 11 h 23"/>
                  <a:gd name="T16" fmla="*/ 11 w 23"/>
                  <a:gd name="T17" fmla="*/ 0 h 23"/>
                  <a:gd name="T18" fmla="*/ 0 w 23"/>
                  <a:gd name="T19" fmla="*/ 11 h 23"/>
                  <a:gd name="T20" fmla="*/ 11 w 23"/>
                  <a:gd name="T21" fmla="*/ 23 h 23"/>
                  <a:gd name="T22" fmla="*/ 23 w 23"/>
                  <a:gd name="T23" fmla="*/ 11 h 23"/>
                  <a:gd name="T24" fmla="*/ 22 w 23"/>
                  <a:gd name="T25" fmla="*/ 1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23">
                    <a:moveTo>
                      <a:pt x="22" y="11"/>
                    </a:move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6"/>
                      <a:pt x="17" y="21"/>
                      <a:pt x="11" y="21"/>
                    </a:cubicBezTo>
                    <a:cubicBezTo>
                      <a:pt x="6" y="21"/>
                      <a:pt x="2" y="16"/>
                      <a:pt x="2" y="11"/>
                    </a:cubicBezTo>
                    <a:cubicBezTo>
                      <a:pt x="2" y="6"/>
                      <a:pt x="6" y="2"/>
                      <a:pt x="11" y="2"/>
                    </a:cubicBezTo>
                    <a:cubicBezTo>
                      <a:pt x="17" y="2"/>
                      <a:pt x="21" y="6"/>
                      <a:pt x="21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5"/>
                      <a:pt x="18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8"/>
                      <a:pt x="5" y="23"/>
                      <a:pt x="11" y="23"/>
                    </a:cubicBezTo>
                    <a:cubicBezTo>
                      <a:pt x="18" y="23"/>
                      <a:pt x="23" y="18"/>
                      <a:pt x="23" y="11"/>
                    </a:cubicBezTo>
                    <a:lnTo>
                      <a:pt x="22" y="11"/>
                    </a:lnTo>
                    <a:close/>
                  </a:path>
                </a:pathLst>
              </a:custGeom>
              <a:solidFill>
                <a:srgbClr val="502E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任意多边形: 形状 64"/>
              <p:cNvSpPr>
                <a:spLocks/>
              </p:cNvSpPr>
              <p:nvPr/>
            </p:nvSpPr>
            <p:spPr bwMode="auto">
              <a:xfrm>
                <a:off x="3406776" y="2525713"/>
                <a:ext cx="104775" cy="7937"/>
              </a:xfrm>
              <a:custGeom>
                <a:avLst/>
                <a:gdLst>
                  <a:gd name="T0" fmla="*/ 1 w 28"/>
                  <a:gd name="T1" fmla="*/ 2 h 2"/>
                  <a:gd name="T2" fmla="*/ 27 w 28"/>
                  <a:gd name="T3" fmla="*/ 2 h 2"/>
                  <a:gd name="T4" fmla="*/ 28 w 28"/>
                  <a:gd name="T5" fmla="*/ 1 h 2"/>
                  <a:gd name="T6" fmla="*/ 27 w 28"/>
                  <a:gd name="T7" fmla="*/ 0 h 2"/>
                  <a:gd name="T8" fmla="*/ 1 w 28"/>
                  <a:gd name="T9" fmla="*/ 0 h 2"/>
                  <a:gd name="T10" fmla="*/ 0 w 28"/>
                  <a:gd name="T11" fmla="*/ 1 h 2"/>
                  <a:gd name="T12" fmla="*/ 1 w 28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2">
                    <a:moveTo>
                      <a:pt x="1" y="2"/>
                    </a:move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2"/>
                      <a:pt x="28" y="1"/>
                    </a:cubicBezTo>
                    <a:cubicBezTo>
                      <a:pt x="28" y="1"/>
                      <a:pt x="27" y="0"/>
                      <a:pt x="27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</a:path>
                </a:pathLst>
              </a:custGeom>
              <a:solidFill>
                <a:srgbClr val="502E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任意多边形: 形状 65"/>
              <p:cNvSpPr>
                <a:spLocks/>
              </p:cNvSpPr>
              <p:nvPr/>
            </p:nvSpPr>
            <p:spPr bwMode="auto">
              <a:xfrm>
                <a:off x="3311526" y="2636838"/>
                <a:ext cx="66675" cy="104775"/>
              </a:xfrm>
              <a:custGeom>
                <a:avLst/>
                <a:gdLst>
                  <a:gd name="T0" fmla="*/ 0 w 18"/>
                  <a:gd name="T1" fmla="*/ 1 h 28"/>
                  <a:gd name="T2" fmla="*/ 2 w 18"/>
                  <a:gd name="T3" fmla="*/ 11 h 28"/>
                  <a:gd name="T4" fmla="*/ 16 w 18"/>
                  <a:gd name="T5" fmla="*/ 27 h 28"/>
                  <a:gd name="T6" fmla="*/ 17 w 18"/>
                  <a:gd name="T7" fmla="*/ 27 h 28"/>
                  <a:gd name="T8" fmla="*/ 17 w 18"/>
                  <a:gd name="T9" fmla="*/ 26 h 28"/>
                  <a:gd name="T10" fmla="*/ 4 w 18"/>
                  <a:gd name="T11" fmla="*/ 10 h 28"/>
                  <a:gd name="T12" fmla="*/ 2 w 18"/>
                  <a:gd name="T13" fmla="*/ 1 h 28"/>
                  <a:gd name="T14" fmla="*/ 1 w 18"/>
                  <a:gd name="T15" fmla="*/ 0 h 28"/>
                  <a:gd name="T16" fmla="*/ 0 w 18"/>
                  <a:gd name="T17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28">
                    <a:moveTo>
                      <a:pt x="0" y="1"/>
                    </a:moveTo>
                    <a:cubicBezTo>
                      <a:pt x="0" y="1"/>
                      <a:pt x="0" y="5"/>
                      <a:pt x="2" y="11"/>
                    </a:cubicBezTo>
                    <a:cubicBezTo>
                      <a:pt x="4" y="16"/>
                      <a:pt x="8" y="23"/>
                      <a:pt x="16" y="27"/>
                    </a:cubicBezTo>
                    <a:cubicBezTo>
                      <a:pt x="17" y="28"/>
                      <a:pt x="17" y="28"/>
                      <a:pt x="17" y="27"/>
                    </a:cubicBezTo>
                    <a:cubicBezTo>
                      <a:pt x="18" y="27"/>
                      <a:pt x="18" y="26"/>
                      <a:pt x="17" y="26"/>
                    </a:cubicBezTo>
                    <a:cubicBezTo>
                      <a:pt x="10" y="21"/>
                      <a:pt x="6" y="15"/>
                      <a:pt x="4" y="10"/>
                    </a:cubicBezTo>
                    <a:cubicBezTo>
                      <a:pt x="2" y="5"/>
                      <a:pt x="2" y="1"/>
                      <a:pt x="2" y="1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椭圆 66"/>
              <p:cNvSpPr>
                <a:spLocks noChangeArrowheads="1"/>
              </p:cNvSpPr>
              <p:nvPr/>
            </p:nvSpPr>
            <p:spPr bwMode="auto">
              <a:xfrm>
                <a:off x="3344863" y="2592388"/>
                <a:ext cx="55563" cy="22225"/>
              </a:xfrm>
              <a:prstGeom prst="ellipse">
                <a:avLst/>
              </a:prstGeom>
              <a:solidFill>
                <a:srgbClr val="FF87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椭圆 67"/>
              <p:cNvSpPr>
                <a:spLocks noChangeArrowheads="1"/>
              </p:cNvSpPr>
              <p:nvPr/>
            </p:nvSpPr>
            <p:spPr bwMode="auto">
              <a:xfrm>
                <a:off x="3533776" y="2592388"/>
                <a:ext cx="55563" cy="22225"/>
              </a:xfrm>
              <a:prstGeom prst="ellipse">
                <a:avLst/>
              </a:prstGeom>
              <a:solidFill>
                <a:srgbClr val="FF87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矩形 68"/>
              <p:cNvSpPr>
                <a:spLocks noChangeArrowheads="1"/>
              </p:cNvSpPr>
              <p:nvPr/>
            </p:nvSpPr>
            <p:spPr bwMode="auto">
              <a:xfrm>
                <a:off x="3333751" y="2416175"/>
                <a:ext cx="73025" cy="14287"/>
              </a:xfrm>
              <a:prstGeom prst="rect">
                <a:avLst/>
              </a:prstGeom>
              <a:solidFill>
                <a:srgbClr val="2E1E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矩形 69"/>
              <p:cNvSpPr>
                <a:spLocks noChangeArrowheads="1"/>
              </p:cNvSpPr>
              <p:nvPr/>
            </p:nvSpPr>
            <p:spPr bwMode="auto">
              <a:xfrm>
                <a:off x="3333751" y="2416175"/>
                <a:ext cx="73025" cy="14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矩形 70"/>
              <p:cNvSpPr>
                <a:spLocks noChangeArrowheads="1"/>
              </p:cNvSpPr>
              <p:nvPr/>
            </p:nvSpPr>
            <p:spPr bwMode="auto">
              <a:xfrm>
                <a:off x="3533776" y="2416175"/>
                <a:ext cx="69850" cy="14287"/>
              </a:xfrm>
              <a:prstGeom prst="rect">
                <a:avLst/>
              </a:prstGeom>
              <a:solidFill>
                <a:srgbClr val="2E1E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任意多边形: 形状 71"/>
              <p:cNvSpPr>
                <a:spLocks/>
              </p:cNvSpPr>
              <p:nvPr/>
            </p:nvSpPr>
            <p:spPr bwMode="auto">
              <a:xfrm>
                <a:off x="3937001" y="3706813"/>
                <a:ext cx="758825" cy="814387"/>
              </a:xfrm>
              <a:custGeom>
                <a:avLst/>
                <a:gdLst>
                  <a:gd name="T0" fmla="*/ 167 w 205"/>
                  <a:gd name="T1" fmla="*/ 0 h 220"/>
                  <a:gd name="T2" fmla="*/ 198 w 205"/>
                  <a:gd name="T3" fmla="*/ 78 h 220"/>
                  <a:gd name="T4" fmla="*/ 179 w 205"/>
                  <a:gd name="T5" fmla="*/ 127 h 220"/>
                  <a:gd name="T6" fmla="*/ 0 w 205"/>
                  <a:gd name="T7" fmla="*/ 220 h 220"/>
                  <a:gd name="T8" fmla="*/ 7 w 205"/>
                  <a:gd name="T9" fmla="*/ 164 h 220"/>
                  <a:gd name="T10" fmla="*/ 109 w 205"/>
                  <a:gd name="T11" fmla="*/ 73 h 220"/>
                  <a:gd name="T12" fmla="*/ 94 w 205"/>
                  <a:gd name="T13" fmla="*/ 47 h 220"/>
                  <a:gd name="T14" fmla="*/ 167 w 205"/>
                  <a:gd name="T15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5" h="220">
                    <a:moveTo>
                      <a:pt x="167" y="0"/>
                    </a:moveTo>
                    <a:cubicBezTo>
                      <a:pt x="198" y="78"/>
                      <a:pt x="198" y="78"/>
                      <a:pt x="198" y="78"/>
                    </a:cubicBezTo>
                    <a:cubicBezTo>
                      <a:pt x="205" y="96"/>
                      <a:pt x="197" y="118"/>
                      <a:pt x="179" y="127"/>
                    </a:cubicBezTo>
                    <a:cubicBezTo>
                      <a:pt x="0" y="220"/>
                      <a:pt x="0" y="220"/>
                      <a:pt x="0" y="220"/>
                    </a:cubicBezTo>
                    <a:cubicBezTo>
                      <a:pt x="7" y="164"/>
                      <a:pt x="7" y="164"/>
                      <a:pt x="7" y="164"/>
                    </a:cubicBezTo>
                    <a:cubicBezTo>
                      <a:pt x="109" y="73"/>
                      <a:pt x="109" y="73"/>
                      <a:pt x="109" y="73"/>
                    </a:cubicBezTo>
                    <a:cubicBezTo>
                      <a:pt x="94" y="47"/>
                      <a:pt x="94" y="47"/>
                      <a:pt x="94" y="47"/>
                    </a:cubicBezTo>
                    <a:lnTo>
                      <a:pt x="167" y="0"/>
                    </a:lnTo>
                    <a:close/>
                  </a:path>
                </a:pathLst>
              </a:custGeom>
              <a:solidFill>
                <a:srgbClr val="FF87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任意多边形: 形状 72"/>
              <p:cNvSpPr>
                <a:spLocks/>
              </p:cNvSpPr>
              <p:nvPr/>
            </p:nvSpPr>
            <p:spPr bwMode="auto">
              <a:xfrm>
                <a:off x="2452688" y="3892550"/>
                <a:ext cx="973138" cy="725487"/>
              </a:xfrm>
              <a:custGeom>
                <a:avLst/>
                <a:gdLst>
                  <a:gd name="T0" fmla="*/ 115 w 263"/>
                  <a:gd name="T1" fmla="*/ 21 h 196"/>
                  <a:gd name="T2" fmla="*/ 110 w 263"/>
                  <a:gd name="T3" fmla="*/ 79 h 196"/>
                  <a:gd name="T4" fmla="*/ 231 w 263"/>
                  <a:gd name="T5" fmla="*/ 87 h 196"/>
                  <a:gd name="T6" fmla="*/ 258 w 263"/>
                  <a:gd name="T7" fmla="*/ 112 h 196"/>
                  <a:gd name="T8" fmla="*/ 263 w 263"/>
                  <a:gd name="T9" fmla="*/ 158 h 196"/>
                  <a:gd name="T10" fmla="*/ 224 w 263"/>
                  <a:gd name="T11" fmla="*/ 139 h 196"/>
                  <a:gd name="T12" fmla="*/ 47 w 263"/>
                  <a:gd name="T13" fmla="*/ 189 h 196"/>
                  <a:gd name="T14" fmla="*/ 5 w 263"/>
                  <a:gd name="T15" fmla="*/ 151 h 196"/>
                  <a:gd name="T16" fmla="*/ 31 w 263"/>
                  <a:gd name="T17" fmla="*/ 0 h 196"/>
                  <a:gd name="T18" fmla="*/ 115 w 263"/>
                  <a:gd name="T19" fmla="*/ 21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3" h="196">
                    <a:moveTo>
                      <a:pt x="115" y="21"/>
                    </a:moveTo>
                    <a:cubicBezTo>
                      <a:pt x="110" y="79"/>
                      <a:pt x="110" y="79"/>
                      <a:pt x="110" y="79"/>
                    </a:cubicBezTo>
                    <a:cubicBezTo>
                      <a:pt x="231" y="87"/>
                      <a:pt x="231" y="87"/>
                      <a:pt x="231" y="87"/>
                    </a:cubicBezTo>
                    <a:cubicBezTo>
                      <a:pt x="231" y="87"/>
                      <a:pt x="252" y="91"/>
                      <a:pt x="258" y="112"/>
                    </a:cubicBezTo>
                    <a:cubicBezTo>
                      <a:pt x="263" y="132"/>
                      <a:pt x="263" y="158"/>
                      <a:pt x="263" y="158"/>
                    </a:cubicBezTo>
                    <a:cubicBezTo>
                      <a:pt x="224" y="139"/>
                      <a:pt x="224" y="139"/>
                      <a:pt x="224" y="139"/>
                    </a:cubicBezTo>
                    <a:cubicBezTo>
                      <a:pt x="47" y="189"/>
                      <a:pt x="47" y="189"/>
                      <a:pt x="47" y="189"/>
                    </a:cubicBezTo>
                    <a:cubicBezTo>
                      <a:pt x="23" y="196"/>
                      <a:pt x="0" y="175"/>
                      <a:pt x="5" y="151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115" y="21"/>
                      <a:pt x="115" y="21"/>
                      <a:pt x="115" y="21"/>
                    </a:cubicBezTo>
                  </a:path>
                </a:pathLst>
              </a:custGeom>
              <a:solidFill>
                <a:srgbClr val="FF87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任意多边形: 形状 73"/>
              <p:cNvSpPr>
                <a:spLocks/>
              </p:cNvSpPr>
              <p:nvPr/>
            </p:nvSpPr>
            <p:spPr bwMode="auto">
              <a:xfrm>
                <a:off x="2603501" y="4176713"/>
                <a:ext cx="544513" cy="30162"/>
              </a:xfrm>
              <a:custGeom>
                <a:avLst/>
                <a:gdLst>
                  <a:gd name="T0" fmla="*/ 1 w 147"/>
                  <a:gd name="T1" fmla="*/ 2 h 8"/>
                  <a:gd name="T2" fmla="*/ 146 w 147"/>
                  <a:gd name="T3" fmla="*/ 8 h 8"/>
                  <a:gd name="T4" fmla="*/ 147 w 147"/>
                  <a:gd name="T5" fmla="*/ 7 h 8"/>
                  <a:gd name="T6" fmla="*/ 146 w 147"/>
                  <a:gd name="T7" fmla="*/ 6 h 8"/>
                  <a:gd name="T8" fmla="*/ 1 w 147"/>
                  <a:gd name="T9" fmla="*/ 0 h 8"/>
                  <a:gd name="T10" fmla="*/ 0 w 147"/>
                  <a:gd name="T11" fmla="*/ 1 h 8"/>
                  <a:gd name="T12" fmla="*/ 1 w 147"/>
                  <a:gd name="T13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7" h="8">
                    <a:moveTo>
                      <a:pt x="1" y="2"/>
                    </a:moveTo>
                    <a:cubicBezTo>
                      <a:pt x="146" y="8"/>
                      <a:pt x="146" y="8"/>
                      <a:pt x="146" y="8"/>
                    </a:cubicBezTo>
                    <a:cubicBezTo>
                      <a:pt x="146" y="8"/>
                      <a:pt x="147" y="8"/>
                      <a:pt x="147" y="7"/>
                    </a:cubicBezTo>
                    <a:cubicBezTo>
                      <a:pt x="147" y="6"/>
                      <a:pt x="146" y="6"/>
                      <a:pt x="146" y="6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</a:path>
                </a:pathLst>
              </a:custGeom>
              <a:solidFill>
                <a:srgbClr val="D92E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任意多边形: 形状 74"/>
              <p:cNvSpPr>
                <a:spLocks/>
              </p:cNvSpPr>
              <p:nvPr/>
            </p:nvSpPr>
            <p:spPr bwMode="auto">
              <a:xfrm>
                <a:off x="3144838" y="4203700"/>
                <a:ext cx="1392238" cy="558800"/>
              </a:xfrm>
              <a:custGeom>
                <a:avLst/>
                <a:gdLst>
                  <a:gd name="T0" fmla="*/ 0 w 877"/>
                  <a:gd name="T1" fmla="*/ 352 h 352"/>
                  <a:gd name="T2" fmla="*/ 121 w 877"/>
                  <a:gd name="T3" fmla="*/ 0 h 352"/>
                  <a:gd name="T4" fmla="*/ 877 w 877"/>
                  <a:gd name="T5" fmla="*/ 0 h 352"/>
                  <a:gd name="T6" fmla="*/ 697 w 877"/>
                  <a:gd name="T7" fmla="*/ 352 h 352"/>
                  <a:gd name="T8" fmla="*/ 0 w 877"/>
                  <a:gd name="T9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7" h="352">
                    <a:moveTo>
                      <a:pt x="0" y="352"/>
                    </a:moveTo>
                    <a:lnTo>
                      <a:pt x="121" y="0"/>
                    </a:lnTo>
                    <a:lnTo>
                      <a:pt x="877" y="0"/>
                    </a:lnTo>
                    <a:lnTo>
                      <a:pt x="697" y="352"/>
                    </a:lnTo>
                    <a:lnTo>
                      <a:pt x="0" y="352"/>
                    </a:lnTo>
                    <a:close/>
                  </a:path>
                </a:pathLst>
              </a:custGeom>
              <a:solidFill>
                <a:srgbClr val="AF9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任意多边形: 形状 75"/>
              <p:cNvSpPr>
                <a:spLocks/>
              </p:cNvSpPr>
              <p:nvPr/>
            </p:nvSpPr>
            <p:spPr bwMode="auto">
              <a:xfrm>
                <a:off x="3144838" y="4203700"/>
                <a:ext cx="1392238" cy="558800"/>
              </a:xfrm>
              <a:custGeom>
                <a:avLst/>
                <a:gdLst>
                  <a:gd name="T0" fmla="*/ 0 w 877"/>
                  <a:gd name="T1" fmla="*/ 352 h 352"/>
                  <a:gd name="T2" fmla="*/ 121 w 877"/>
                  <a:gd name="T3" fmla="*/ 0 h 352"/>
                  <a:gd name="T4" fmla="*/ 877 w 877"/>
                  <a:gd name="T5" fmla="*/ 0 h 352"/>
                  <a:gd name="T6" fmla="*/ 697 w 877"/>
                  <a:gd name="T7" fmla="*/ 352 h 352"/>
                  <a:gd name="T8" fmla="*/ 0 w 877"/>
                  <a:gd name="T9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7" h="352">
                    <a:moveTo>
                      <a:pt x="0" y="352"/>
                    </a:moveTo>
                    <a:lnTo>
                      <a:pt x="121" y="0"/>
                    </a:lnTo>
                    <a:lnTo>
                      <a:pt x="877" y="0"/>
                    </a:lnTo>
                    <a:lnTo>
                      <a:pt x="697" y="352"/>
                    </a:lnTo>
                    <a:lnTo>
                      <a:pt x="0" y="35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任意多边形: 形状 76"/>
              <p:cNvSpPr>
                <a:spLocks/>
              </p:cNvSpPr>
              <p:nvPr/>
            </p:nvSpPr>
            <p:spPr bwMode="auto">
              <a:xfrm>
                <a:off x="3133726" y="4203700"/>
                <a:ext cx="233363" cy="558800"/>
              </a:xfrm>
              <a:custGeom>
                <a:avLst/>
                <a:gdLst>
                  <a:gd name="T0" fmla="*/ 147 w 147"/>
                  <a:gd name="T1" fmla="*/ 0 h 352"/>
                  <a:gd name="T2" fmla="*/ 16 w 147"/>
                  <a:gd name="T3" fmla="*/ 352 h 352"/>
                  <a:gd name="T4" fmla="*/ 0 w 147"/>
                  <a:gd name="T5" fmla="*/ 352 h 352"/>
                  <a:gd name="T6" fmla="*/ 128 w 147"/>
                  <a:gd name="T7" fmla="*/ 0 h 352"/>
                  <a:gd name="T8" fmla="*/ 147 w 147"/>
                  <a:gd name="T9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7" h="352">
                    <a:moveTo>
                      <a:pt x="147" y="0"/>
                    </a:moveTo>
                    <a:lnTo>
                      <a:pt x="16" y="352"/>
                    </a:lnTo>
                    <a:lnTo>
                      <a:pt x="0" y="352"/>
                    </a:lnTo>
                    <a:lnTo>
                      <a:pt x="128" y="0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564C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任意多边形: 形状 77"/>
              <p:cNvSpPr>
                <a:spLocks/>
              </p:cNvSpPr>
              <p:nvPr/>
            </p:nvSpPr>
            <p:spPr bwMode="auto">
              <a:xfrm>
                <a:off x="3133726" y="4203700"/>
                <a:ext cx="233363" cy="558800"/>
              </a:xfrm>
              <a:custGeom>
                <a:avLst/>
                <a:gdLst>
                  <a:gd name="T0" fmla="*/ 147 w 147"/>
                  <a:gd name="T1" fmla="*/ 0 h 352"/>
                  <a:gd name="T2" fmla="*/ 16 w 147"/>
                  <a:gd name="T3" fmla="*/ 352 h 352"/>
                  <a:gd name="T4" fmla="*/ 0 w 147"/>
                  <a:gd name="T5" fmla="*/ 352 h 352"/>
                  <a:gd name="T6" fmla="*/ 128 w 147"/>
                  <a:gd name="T7" fmla="*/ 0 h 352"/>
                  <a:gd name="T8" fmla="*/ 147 w 147"/>
                  <a:gd name="T9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7" h="352">
                    <a:moveTo>
                      <a:pt x="147" y="0"/>
                    </a:moveTo>
                    <a:lnTo>
                      <a:pt x="16" y="352"/>
                    </a:lnTo>
                    <a:lnTo>
                      <a:pt x="0" y="352"/>
                    </a:lnTo>
                    <a:lnTo>
                      <a:pt x="128" y="0"/>
                    </a:lnTo>
                    <a:lnTo>
                      <a:pt x="14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任意多边形: 形状 78"/>
              <p:cNvSpPr>
                <a:spLocks/>
              </p:cNvSpPr>
              <p:nvPr/>
            </p:nvSpPr>
            <p:spPr bwMode="auto">
              <a:xfrm>
                <a:off x="2833688" y="4618038"/>
                <a:ext cx="325438" cy="144462"/>
              </a:xfrm>
              <a:custGeom>
                <a:avLst/>
                <a:gdLst>
                  <a:gd name="T0" fmla="*/ 0 w 205"/>
                  <a:gd name="T1" fmla="*/ 0 h 91"/>
                  <a:gd name="T2" fmla="*/ 7 w 205"/>
                  <a:gd name="T3" fmla="*/ 11 h 91"/>
                  <a:gd name="T4" fmla="*/ 189 w 205"/>
                  <a:gd name="T5" fmla="*/ 91 h 91"/>
                  <a:gd name="T6" fmla="*/ 205 w 205"/>
                  <a:gd name="T7" fmla="*/ 91 h 91"/>
                  <a:gd name="T8" fmla="*/ 0 w 205"/>
                  <a:gd name="T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5" h="91">
                    <a:moveTo>
                      <a:pt x="0" y="0"/>
                    </a:moveTo>
                    <a:lnTo>
                      <a:pt x="7" y="11"/>
                    </a:lnTo>
                    <a:lnTo>
                      <a:pt x="189" y="91"/>
                    </a:lnTo>
                    <a:lnTo>
                      <a:pt x="205" y="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F38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任意多边形: 形状 79"/>
              <p:cNvSpPr>
                <a:spLocks/>
              </p:cNvSpPr>
              <p:nvPr/>
            </p:nvSpPr>
            <p:spPr bwMode="auto">
              <a:xfrm>
                <a:off x="2833688" y="4618038"/>
                <a:ext cx="325438" cy="144462"/>
              </a:xfrm>
              <a:custGeom>
                <a:avLst/>
                <a:gdLst>
                  <a:gd name="T0" fmla="*/ 0 w 205"/>
                  <a:gd name="T1" fmla="*/ 0 h 91"/>
                  <a:gd name="T2" fmla="*/ 7 w 205"/>
                  <a:gd name="T3" fmla="*/ 11 h 91"/>
                  <a:gd name="T4" fmla="*/ 189 w 205"/>
                  <a:gd name="T5" fmla="*/ 91 h 91"/>
                  <a:gd name="T6" fmla="*/ 205 w 205"/>
                  <a:gd name="T7" fmla="*/ 91 h 91"/>
                  <a:gd name="T8" fmla="*/ 0 w 205"/>
                  <a:gd name="T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5" h="91">
                    <a:moveTo>
                      <a:pt x="0" y="0"/>
                    </a:moveTo>
                    <a:lnTo>
                      <a:pt x="7" y="11"/>
                    </a:lnTo>
                    <a:lnTo>
                      <a:pt x="189" y="91"/>
                    </a:lnTo>
                    <a:lnTo>
                      <a:pt x="205" y="9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任意多边形: 形状 80"/>
              <p:cNvSpPr>
                <a:spLocks/>
              </p:cNvSpPr>
              <p:nvPr/>
            </p:nvSpPr>
            <p:spPr bwMode="auto">
              <a:xfrm>
                <a:off x="2944813" y="3136900"/>
                <a:ext cx="1200150" cy="903287"/>
              </a:xfrm>
              <a:custGeom>
                <a:avLst/>
                <a:gdLst>
                  <a:gd name="T0" fmla="*/ 33 w 324"/>
                  <a:gd name="T1" fmla="*/ 0 h 244"/>
                  <a:gd name="T2" fmla="*/ 323 w 324"/>
                  <a:gd name="T3" fmla="*/ 204 h 244"/>
                  <a:gd name="T4" fmla="*/ 324 w 324"/>
                  <a:gd name="T5" fmla="*/ 244 h 244"/>
                  <a:gd name="T6" fmla="*/ 0 w 324"/>
                  <a:gd name="T7" fmla="*/ 11 h 244"/>
                  <a:gd name="T8" fmla="*/ 33 w 324"/>
                  <a:gd name="T9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4" h="244">
                    <a:moveTo>
                      <a:pt x="33" y="0"/>
                    </a:moveTo>
                    <a:cubicBezTo>
                      <a:pt x="33" y="0"/>
                      <a:pt x="162" y="128"/>
                      <a:pt x="323" y="204"/>
                    </a:cubicBezTo>
                    <a:cubicBezTo>
                      <a:pt x="324" y="244"/>
                      <a:pt x="324" y="244"/>
                      <a:pt x="324" y="244"/>
                    </a:cubicBezTo>
                    <a:cubicBezTo>
                      <a:pt x="324" y="244"/>
                      <a:pt x="107" y="146"/>
                      <a:pt x="0" y="11"/>
                    </a:cubicBezTo>
                    <a:cubicBezTo>
                      <a:pt x="33" y="0"/>
                      <a:pt x="33" y="0"/>
                      <a:pt x="33" y="0"/>
                    </a:cubicBezTo>
                  </a:path>
                </a:pathLst>
              </a:custGeom>
              <a:solidFill>
                <a:srgbClr val="F0C7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任意多边形: 形状 81"/>
              <p:cNvSpPr>
                <a:spLocks/>
              </p:cNvSpPr>
              <p:nvPr/>
            </p:nvSpPr>
            <p:spPr bwMode="auto">
              <a:xfrm>
                <a:off x="2389188" y="4862513"/>
                <a:ext cx="1655763" cy="317500"/>
              </a:xfrm>
              <a:custGeom>
                <a:avLst/>
                <a:gdLst>
                  <a:gd name="T0" fmla="*/ 1 w 447"/>
                  <a:gd name="T1" fmla="*/ 16 h 86"/>
                  <a:gd name="T2" fmla="*/ 2 w 447"/>
                  <a:gd name="T3" fmla="*/ 16 h 86"/>
                  <a:gd name="T4" fmla="*/ 77 w 447"/>
                  <a:gd name="T5" fmla="*/ 4 h 86"/>
                  <a:gd name="T6" fmla="*/ 134 w 447"/>
                  <a:gd name="T7" fmla="*/ 11 h 86"/>
                  <a:gd name="T8" fmla="*/ 446 w 447"/>
                  <a:gd name="T9" fmla="*/ 86 h 86"/>
                  <a:gd name="T10" fmla="*/ 447 w 447"/>
                  <a:gd name="T11" fmla="*/ 82 h 86"/>
                  <a:gd name="T12" fmla="*/ 437 w 447"/>
                  <a:gd name="T13" fmla="*/ 79 h 86"/>
                  <a:gd name="T14" fmla="*/ 135 w 447"/>
                  <a:gd name="T15" fmla="*/ 7 h 86"/>
                  <a:gd name="T16" fmla="*/ 77 w 447"/>
                  <a:gd name="T17" fmla="*/ 0 h 86"/>
                  <a:gd name="T18" fmla="*/ 0 w 447"/>
                  <a:gd name="T19" fmla="*/ 12 h 86"/>
                  <a:gd name="T20" fmla="*/ 1 w 447"/>
                  <a:gd name="T21" fmla="*/ 16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7" h="86">
                    <a:moveTo>
                      <a:pt x="1" y="16"/>
                    </a:moveTo>
                    <a:cubicBezTo>
                      <a:pt x="2" y="16"/>
                      <a:pt x="2" y="16"/>
                      <a:pt x="2" y="16"/>
                    </a:cubicBezTo>
                    <a:cubicBezTo>
                      <a:pt x="5" y="15"/>
                      <a:pt x="35" y="4"/>
                      <a:pt x="77" y="4"/>
                    </a:cubicBezTo>
                    <a:cubicBezTo>
                      <a:pt x="94" y="4"/>
                      <a:pt x="114" y="6"/>
                      <a:pt x="134" y="11"/>
                    </a:cubicBezTo>
                    <a:cubicBezTo>
                      <a:pt x="207" y="29"/>
                      <a:pt x="446" y="86"/>
                      <a:pt x="446" y="86"/>
                    </a:cubicBezTo>
                    <a:cubicBezTo>
                      <a:pt x="447" y="82"/>
                      <a:pt x="447" y="82"/>
                      <a:pt x="447" y="82"/>
                    </a:cubicBezTo>
                    <a:cubicBezTo>
                      <a:pt x="447" y="82"/>
                      <a:pt x="443" y="81"/>
                      <a:pt x="437" y="79"/>
                    </a:cubicBezTo>
                    <a:cubicBezTo>
                      <a:pt x="390" y="68"/>
                      <a:pt x="199" y="23"/>
                      <a:pt x="135" y="7"/>
                    </a:cubicBezTo>
                    <a:cubicBezTo>
                      <a:pt x="114" y="2"/>
                      <a:pt x="94" y="0"/>
                      <a:pt x="77" y="0"/>
                    </a:cubicBezTo>
                    <a:cubicBezTo>
                      <a:pt x="32" y="0"/>
                      <a:pt x="0" y="12"/>
                      <a:pt x="0" y="12"/>
                    </a:cubicBezTo>
                    <a:cubicBezTo>
                      <a:pt x="1" y="16"/>
                      <a:pt x="1" y="16"/>
                      <a:pt x="1" y="16"/>
                    </a:cubicBezTo>
                  </a:path>
                </a:pathLst>
              </a:custGeom>
              <a:solidFill>
                <a:srgbClr val="AF9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任意多边形: 形状 82"/>
              <p:cNvSpPr>
                <a:spLocks/>
              </p:cNvSpPr>
              <p:nvPr/>
            </p:nvSpPr>
            <p:spPr bwMode="auto">
              <a:xfrm>
                <a:off x="4033838" y="5168900"/>
                <a:ext cx="325438" cy="241300"/>
              </a:xfrm>
              <a:custGeom>
                <a:avLst/>
                <a:gdLst>
                  <a:gd name="T0" fmla="*/ 2 w 88"/>
                  <a:gd name="T1" fmla="*/ 58 h 65"/>
                  <a:gd name="T2" fmla="*/ 86 w 88"/>
                  <a:gd name="T3" fmla="*/ 64 h 65"/>
                  <a:gd name="T4" fmla="*/ 74 w 88"/>
                  <a:gd name="T5" fmla="*/ 14 h 65"/>
                  <a:gd name="T6" fmla="*/ 0 w 88"/>
                  <a:gd name="T7" fmla="*/ 0 h 65"/>
                  <a:gd name="T8" fmla="*/ 2 w 88"/>
                  <a:gd name="T9" fmla="*/ 5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65">
                    <a:moveTo>
                      <a:pt x="2" y="58"/>
                    </a:moveTo>
                    <a:cubicBezTo>
                      <a:pt x="2" y="58"/>
                      <a:pt x="85" y="64"/>
                      <a:pt x="86" y="64"/>
                    </a:cubicBezTo>
                    <a:cubicBezTo>
                      <a:pt x="88" y="65"/>
                      <a:pt x="74" y="14"/>
                      <a:pt x="74" y="1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58"/>
                      <a:pt x="2" y="58"/>
                      <a:pt x="2" y="58"/>
                    </a:cubicBezTo>
                  </a:path>
                </a:pathLst>
              </a:custGeom>
              <a:solidFill>
                <a:srgbClr val="AF9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任意多边形: 形状 83"/>
              <p:cNvSpPr>
                <a:spLocks/>
              </p:cNvSpPr>
              <p:nvPr/>
            </p:nvSpPr>
            <p:spPr bwMode="auto">
              <a:xfrm>
                <a:off x="4306888" y="5221288"/>
                <a:ext cx="407988" cy="431800"/>
              </a:xfrm>
              <a:custGeom>
                <a:avLst/>
                <a:gdLst>
                  <a:gd name="T0" fmla="*/ 0 w 110"/>
                  <a:gd name="T1" fmla="*/ 0 h 117"/>
                  <a:gd name="T2" fmla="*/ 52 w 110"/>
                  <a:gd name="T3" fmla="*/ 6 h 117"/>
                  <a:gd name="T4" fmla="*/ 110 w 110"/>
                  <a:gd name="T5" fmla="*/ 117 h 117"/>
                  <a:gd name="T6" fmla="*/ 12 w 110"/>
                  <a:gd name="T7" fmla="*/ 50 h 117"/>
                  <a:gd name="T8" fmla="*/ 0 w 110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117">
                    <a:moveTo>
                      <a:pt x="0" y="0"/>
                    </a:moveTo>
                    <a:cubicBezTo>
                      <a:pt x="52" y="6"/>
                      <a:pt x="52" y="6"/>
                      <a:pt x="52" y="6"/>
                    </a:cubicBezTo>
                    <a:cubicBezTo>
                      <a:pt x="110" y="117"/>
                      <a:pt x="110" y="117"/>
                      <a:pt x="110" y="117"/>
                    </a:cubicBezTo>
                    <a:cubicBezTo>
                      <a:pt x="110" y="117"/>
                      <a:pt x="37" y="103"/>
                      <a:pt x="12" y="5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1214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任意多边形: 形状 84"/>
              <p:cNvSpPr>
                <a:spLocks/>
              </p:cNvSpPr>
              <p:nvPr/>
            </p:nvSpPr>
            <p:spPr bwMode="auto">
              <a:xfrm>
                <a:off x="2459038" y="5427663"/>
                <a:ext cx="566738" cy="274637"/>
              </a:xfrm>
              <a:custGeom>
                <a:avLst/>
                <a:gdLst>
                  <a:gd name="T0" fmla="*/ 50 w 153"/>
                  <a:gd name="T1" fmla="*/ 0 h 74"/>
                  <a:gd name="T2" fmla="*/ 0 w 153"/>
                  <a:gd name="T3" fmla="*/ 45 h 74"/>
                  <a:gd name="T4" fmla="*/ 71 w 153"/>
                  <a:gd name="T5" fmla="*/ 54 h 74"/>
                  <a:gd name="T6" fmla="*/ 153 w 153"/>
                  <a:gd name="T7" fmla="*/ 4 h 74"/>
                  <a:gd name="T8" fmla="*/ 50 w 153"/>
                  <a:gd name="T9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" h="74">
                    <a:moveTo>
                      <a:pt x="50" y="0"/>
                    </a:move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25" y="74"/>
                      <a:pt x="71" y="54"/>
                    </a:cubicBezTo>
                    <a:cubicBezTo>
                      <a:pt x="117" y="34"/>
                      <a:pt x="153" y="4"/>
                      <a:pt x="153" y="4"/>
                    </a:cubicBezTo>
                    <a:cubicBezTo>
                      <a:pt x="50" y="0"/>
                      <a:pt x="50" y="0"/>
                      <a:pt x="50" y="0"/>
                    </a:cubicBezTo>
                  </a:path>
                </a:pathLst>
              </a:custGeom>
              <a:solidFill>
                <a:srgbClr val="1214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任意多边形: 形状 85"/>
              <p:cNvSpPr>
                <a:spLocks/>
              </p:cNvSpPr>
              <p:nvPr/>
            </p:nvSpPr>
            <p:spPr bwMode="auto">
              <a:xfrm>
                <a:off x="3336926" y="2789238"/>
                <a:ext cx="214313" cy="100012"/>
              </a:xfrm>
              <a:custGeom>
                <a:avLst/>
                <a:gdLst>
                  <a:gd name="T0" fmla="*/ 58 w 58"/>
                  <a:gd name="T1" fmla="*/ 5 h 27"/>
                  <a:gd name="T2" fmla="*/ 0 w 58"/>
                  <a:gd name="T3" fmla="*/ 0 h 27"/>
                  <a:gd name="T4" fmla="*/ 2 w 58"/>
                  <a:gd name="T5" fmla="*/ 27 h 27"/>
                  <a:gd name="T6" fmla="*/ 58 w 58"/>
                  <a:gd name="T7" fmla="*/ 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27">
                    <a:moveTo>
                      <a:pt x="58" y="5"/>
                    </a:moveTo>
                    <a:cubicBezTo>
                      <a:pt x="58" y="5"/>
                      <a:pt x="19" y="16"/>
                      <a:pt x="0" y="0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58" y="5"/>
                      <a:pt x="58" y="5"/>
                      <a:pt x="58" y="5"/>
                    </a:cubicBezTo>
                  </a:path>
                </a:pathLst>
              </a:custGeom>
              <a:solidFill>
                <a:srgbClr val="1214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任意多边形: 形状 86"/>
              <p:cNvSpPr>
                <a:spLocks/>
              </p:cNvSpPr>
              <p:nvPr/>
            </p:nvSpPr>
            <p:spPr bwMode="auto">
              <a:xfrm>
                <a:off x="2559051" y="3892550"/>
                <a:ext cx="319088" cy="77787"/>
              </a:xfrm>
              <a:custGeom>
                <a:avLst/>
                <a:gdLst>
                  <a:gd name="T0" fmla="*/ 5 w 201"/>
                  <a:gd name="T1" fmla="*/ 0 h 49"/>
                  <a:gd name="T2" fmla="*/ 0 w 201"/>
                  <a:gd name="T3" fmla="*/ 32 h 49"/>
                  <a:gd name="T4" fmla="*/ 201 w 201"/>
                  <a:gd name="T5" fmla="*/ 49 h 49"/>
                  <a:gd name="T6" fmla="*/ 5 w 201"/>
                  <a:gd name="T7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1" h="49">
                    <a:moveTo>
                      <a:pt x="5" y="0"/>
                    </a:moveTo>
                    <a:lnTo>
                      <a:pt x="0" y="32"/>
                    </a:lnTo>
                    <a:lnTo>
                      <a:pt x="201" y="4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1214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任意多边形: 形状 87"/>
              <p:cNvSpPr>
                <a:spLocks/>
              </p:cNvSpPr>
              <p:nvPr/>
            </p:nvSpPr>
            <p:spPr bwMode="auto">
              <a:xfrm>
                <a:off x="2559051" y="3892550"/>
                <a:ext cx="319088" cy="77787"/>
              </a:xfrm>
              <a:custGeom>
                <a:avLst/>
                <a:gdLst>
                  <a:gd name="T0" fmla="*/ 5 w 201"/>
                  <a:gd name="T1" fmla="*/ 0 h 49"/>
                  <a:gd name="T2" fmla="*/ 0 w 201"/>
                  <a:gd name="T3" fmla="*/ 32 h 49"/>
                  <a:gd name="T4" fmla="*/ 201 w 201"/>
                  <a:gd name="T5" fmla="*/ 49 h 49"/>
                  <a:gd name="T6" fmla="*/ 5 w 201"/>
                  <a:gd name="T7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1" h="49">
                    <a:moveTo>
                      <a:pt x="5" y="0"/>
                    </a:moveTo>
                    <a:lnTo>
                      <a:pt x="0" y="32"/>
                    </a:lnTo>
                    <a:lnTo>
                      <a:pt x="201" y="49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任意多边形: 形状 88"/>
              <p:cNvSpPr>
                <a:spLocks/>
              </p:cNvSpPr>
              <p:nvPr/>
            </p:nvSpPr>
            <p:spPr bwMode="auto">
              <a:xfrm>
                <a:off x="4273551" y="3706813"/>
                <a:ext cx="293688" cy="174625"/>
              </a:xfrm>
              <a:custGeom>
                <a:avLst/>
                <a:gdLst>
                  <a:gd name="T0" fmla="*/ 7 w 185"/>
                  <a:gd name="T1" fmla="*/ 110 h 110"/>
                  <a:gd name="T2" fmla="*/ 185 w 185"/>
                  <a:gd name="T3" fmla="*/ 19 h 110"/>
                  <a:gd name="T4" fmla="*/ 178 w 185"/>
                  <a:gd name="T5" fmla="*/ 0 h 110"/>
                  <a:gd name="T6" fmla="*/ 0 w 185"/>
                  <a:gd name="T7" fmla="*/ 110 h 110"/>
                  <a:gd name="T8" fmla="*/ 7 w 185"/>
                  <a:gd name="T9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5" h="110">
                    <a:moveTo>
                      <a:pt x="7" y="110"/>
                    </a:moveTo>
                    <a:lnTo>
                      <a:pt x="185" y="19"/>
                    </a:lnTo>
                    <a:lnTo>
                      <a:pt x="178" y="0"/>
                    </a:lnTo>
                    <a:lnTo>
                      <a:pt x="0" y="110"/>
                    </a:lnTo>
                    <a:lnTo>
                      <a:pt x="7" y="110"/>
                    </a:lnTo>
                    <a:close/>
                  </a:path>
                </a:pathLst>
              </a:custGeom>
              <a:solidFill>
                <a:srgbClr val="1214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任意多边形: 形状 89"/>
              <p:cNvSpPr>
                <a:spLocks/>
              </p:cNvSpPr>
              <p:nvPr/>
            </p:nvSpPr>
            <p:spPr bwMode="auto">
              <a:xfrm>
                <a:off x="4273551" y="3706813"/>
                <a:ext cx="293688" cy="174625"/>
              </a:xfrm>
              <a:custGeom>
                <a:avLst/>
                <a:gdLst>
                  <a:gd name="T0" fmla="*/ 7 w 185"/>
                  <a:gd name="T1" fmla="*/ 110 h 110"/>
                  <a:gd name="T2" fmla="*/ 185 w 185"/>
                  <a:gd name="T3" fmla="*/ 19 h 110"/>
                  <a:gd name="T4" fmla="*/ 178 w 185"/>
                  <a:gd name="T5" fmla="*/ 0 h 110"/>
                  <a:gd name="T6" fmla="*/ 0 w 185"/>
                  <a:gd name="T7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5" h="110">
                    <a:moveTo>
                      <a:pt x="7" y="110"/>
                    </a:moveTo>
                    <a:lnTo>
                      <a:pt x="185" y="19"/>
                    </a:lnTo>
                    <a:lnTo>
                      <a:pt x="178" y="0"/>
                    </a:lnTo>
                    <a:lnTo>
                      <a:pt x="0" y="11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任意多边形: 形状 90"/>
              <p:cNvSpPr>
                <a:spLocks/>
              </p:cNvSpPr>
              <p:nvPr/>
            </p:nvSpPr>
            <p:spPr bwMode="auto">
              <a:xfrm>
                <a:off x="3211513" y="2055813"/>
                <a:ext cx="500063" cy="163512"/>
              </a:xfrm>
              <a:custGeom>
                <a:avLst/>
                <a:gdLst>
                  <a:gd name="T0" fmla="*/ 135 w 135"/>
                  <a:gd name="T1" fmla="*/ 44 h 44"/>
                  <a:gd name="T2" fmla="*/ 0 w 135"/>
                  <a:gd name="T3" fmla="*/ 41 h 44"/>
                  <a:gd name="T4" fmla="*/ 135 w 135"/>
                  <a:gd name="T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5" h="44">
                    <a:moveTo>
                      <a:pt x="135" y="44"/>
                    </a:moveTo>
                    <a:cubicBezTo>
                      <a:pt x="64" y="0"/>
                      <a:pt x="0" y="41"/>
                      <a:pt x="0" y="41"/>
                    </a:cubicBezTo>
                    <a:cubicBezTo>
                      <a:pt x="135" y="44"/>
                      <a:pt x="135" y="44"/>
                      <a:pt x="135" y="44"/>
                    </a:cubicBezTo>
                  </a:path>
                </a:pathLst>
              </a:custGeom>
              <a:solidFill>
                <a:srgbClr val="2E1E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任意多边形: 形状 91"/>
              <p:cNvSpPr>
                <a:spLocks/>
              </p:cNvSpPr>
              <p:nvPr/>
            </p:nvSpPr>
            <p:spPr bwMode="auto">
              <a:xfrm>
                <a:off x="3211513" y="2200275"/>
                <a:ext cx="0" cy="4762"/>
              </a:xfrm>
              <a:custGeom>
                <a:avLst/>
                <a:gdLst>
                  <a:gd name="T0" fmla="*/ 0 h 3"/>
                  <a:gd name="T1" fmla="*/ 3 h 3"/>
                  <a:gd name="T2" fmla="*/ 0 h 3"/>
                  <a:gd name="T3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D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任意多边形: 形状 92"/>
              <p:cNvSpPr>
                <a:spLocks/>
              </p:cNvSpPr>
              <p:nvPr/>
            </p:nvSpPr>
            <p:spPr bwMode="auto">
              <a:xfrm>
                <a:off x="3211513" y="2200275"/>
                <a:ext cx="0" cy="4762"/>
              </a:xfrm>
              <a:custGeom>
                <a:avLst/>
                <a:gdLst>
                  <a:gd name="T0" fmla="*/ 0 h 3"/>
                  <a:gd name="T1" fmla="*/ 3 h 3"/>
                  <a:gd name="T2" fmla="*/ 0 h 3"/>
                  <a:gd name="T3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任意多边形: 形状 93"/>
              <p:cNvSpPr>
                <a:spLocks noEditPoints="1"/>
              </p:cNvSpPr>
              <p:nvPr/>
            </p:nvSpPr>
            <p:spPr bwMode="auto">
              <a:xfrm>
                <a:off x="3211513" y="2200275"/>
                <a:ext cx="3175" cy="7937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1 h 2"/>
                  <a:gd name="T4" fmla="*/ 0 w 1"/>
                  <a:gd name="T5" fmla="*/ 2 h 2"/>
                  <a:gd name="T6" fmla="*/ 1 w 1"/>
                  <a:gd name="T7" fmla="*/ 1 h 2"/>
                  <a:gd name="T8" fmla="*/ 0 w 1"/>
                  <a:gd name="T9" fmla="*/ 0 h 2"/>
                  <a:gd name="T10" fmla="*/ 0 w 1"/>
                  <a:gd name="T11" fmla="*/ 0 h 2"/>
                  <a:gd name="T12" fmla="*/ 0 w 1"/>
                  <a:gd name="T13" fmla="*/ 0 h 2"/>
                  <a:gd name="T14" fmla="*/ 0 w 1"/>
                  <a:gd name="T15" fmla="*/ 0 h 2"/>
                  <a:gd name="T16" fmla="*/ 0 w 1"/>
                  <a:gd name="T17" fmla="*/ 0 h 2"/>
                  <a:gd name="T18" fmla="*/ 0 w 1"/>
                  <a:gd name="T19" fmla="*/ 0 h 2"/>
                  <a:gd name="T20" fmla="*/ 0 w 1"/>
                  <a:gd name="T2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2216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任意多边形: 形状 94"/>
              <p:cNvSpPr>
                <a:spLocks noEditPoints="1"/>
              </p:cNvSpPr>
              <p:nvPr/>
            </p:nvSpPr>
            <p:spPr bwMode="auto">
              <a:xfrm>
                <a:off x="3208338" y="2200275"/>
                <a:ext cx="14288" cy="4762"/>
              </a:xfrm>
              <a:custGeom>
                <a:avLst/>
                <a:gdLst>
                  <a:gd name="T0" fmla="*/ 1 w 4"/>
                  <a:gd name="T1" fmla="*/ 0 h 1"/>
                  <a:gd name="T2" fmla="*/ 2 w 4"/>
                  <a:gd name="T3" fmla="*/ 1 h 1"/>
                  <a:gd name="T4" fmla="*/ 4 w 4"/>
                  <a:gd name="T5" fmla="*/ 0 h 1"/>
                  <a:gd name="T6" fmla="*/ 1 w 4"/>
                  <a:gd name="T7" fmla="*/ 0 h 1"/>
                  <a:gd name="T8" fmla="*/ 1 w 4"/>
                  <a:gd name="T9" fmla="*/ 0 h 1"/>
                  <a:gd name="T10" fmla="*/ 1 w 4"/>
                  <a:gd name="T11" fmla="*/ 0 h 1"/>
                  <a:gd name="T12" fmla="*/ 1 w 4"/>
                  <a:gd name="T13" fmla="*/ 0 h 1"/>
                  <a:gd name="T14" fmla="*/ 0 w 4"/>
                  <a:gd name="T15" fmla="*/ 0 h 1"/>
                  <a:gd name="T16" fmla="*/ 1 w 4"/>
                  <a:gd name="T17" fmla="*/ 0 h 1"/>
                  <a:gd name="T18" fmla="*/ 1 w 4"/>
                  <a:gd name="T19" fmla="*/ 0 h 1"/>
                  <a:gd name="T20" fmla="*/ 1 w 4"/>
                  <a:gd name="T21" fmla="*/ 0 h 1"/>
                  <a:gd name="T22" fmla="*/ 1 w 4"/>
                  <a:gd name="T23" fmla="*/ 0 h 1"/>
                  <a:gd name="T24" fmla="*/ 1 w 4"/>
                  <a:gd name="T25" fmla="*/ 0 h 1"/>
                  <a:gd name="T26" fmla="*/ 1 w 4"/>
                  <a:gd name="T2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1">
                    <a:moveTo>
                      <a:pt x="1" y="0"/>
                    </a:moveTo>
                    <a:cubicBezTo>
                      <a:pt x="1" y="0"/>
                      <a:pt x="2" y="1"/>
                      <a:pt x="2" y="1"/>
                    </a:cubicBezTo>
                    <a:cubicBezTo>
                      <a:pt x="3" y="1"/>
                      <a:pt x="3" y="1"/>
                      <a:pt x="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2216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任意多边形: 形状 95"/>
              <p:cNvSpPr>
                <a:spLocks noEditPoints="1"/>
              </p:cNvSpPr>
              <p:nvPr/>
            </p:nvSpPr>
            <p:spPr bwMode="auto">
              <a:xfrm>
                <a:off x="3175001" y="2208213"/>
                <a:ext cx="169863" cy="584200"/>
              </a:xfrm>
              <a:custGeom>
                <a:avLst/>
                <a:gdLst>
                  <a:gd name="T0" fmla="*/ 44 w 46"/>
                  <a:gd name="T1" fmla="*/ 157 h 158"/>
                  <a:gd name="T2" fmla="*/ 46 w 46"/>
                  <a:gd name="T3" fmla="*/ 158 h 158"/>
                  <a:gd name="T4" fmla="*/ 46 w 46"/>
                  <a:gd name="T5" fmla="*/ 158 h 158"/>
                  <a:gd name="T6" fmla="*/ 46 w 46"/>
                  <a:gd name="T7" fmla="*/ 158 h 158"/>
                  <a:gd name="T8" fmla="*/ 46 w 46"/>
                  <a:gd name="T9" fmla="*/ 158 h 158"/>
                  <a:gd name="T10" fmla="*/ 44 w 46"/>
                  <a:gd name="T11" fmla="*/ 157 h 158"/>
                  <a:gd name="T12" fmla="*/ 19 w 46"/>
                  <a:gd name="T13" fmla="*/ 101 h 158"/>
                  <a:gd name="T14" fmla="*/ 19 w 46"/>
                  <a:gd name="T15" fmla="*/ 101 h 158"/>
                  <a:gd name="T16" fmla="*/ 19 w 46"/>
                  <a:gd name="T17" fmla="*/ 101 h 158"/>
                  <a:gd name="T18" fmla="*/ 21 w 46"/>
                  <a:gd name="T19" fmla="*/ 132 h 158"/>
                  <a:gd name="T20" fmla="*/ 19 w 46"/>
                  <a:gd name="T21" fmla="*/ 101 h 158"/>
                  <a:gd name="T22" fmla="*/ 16 w 46"/>
                  <a:gd name="T23" fmla="*/ 68 h 158"/>
                  <a:gd name="T24" fmla="*/ 16 w 46"/>
                  <a:gd name="T25" fmla="*/ 69 h 158"/>
                  <a:gd name="T26" fmla="*/ 16 w 46"/>
                  <a:gd name="T27" fmla="*/ 69 h 158"/>
                  <a:gd name="T28" fmla="*/ 16 w 46"/>
                  <a:gd name="T29" fmla="*/ 68 h 158"/>
                  <a:gd name="T30" fmla="*/ 11 w 46"/>
                  <a:gd name="T31" fmla="*/ 62 h 158"/>
                  <a:gd name="T32" fmla="*/ 11 w 46"/>
                  <a:gd name="T33" fmla="*/ 62 h 158"/>
                  <a:gd name="T34" fmla="*/ 11 w 46"/>
                  <a:gd name="T35" fmla="*/ 62 h 158"/>
                  <a:gd name="T36" fmla="*/ 11 w 46"/>
                  <a:gd name="T37" fmla="*/ 62 h 158"/>
                  <a:gd name="T38" fmla="*/ 11 w 46"/>
                  <a:gd name="T39" fmla="*/ 62 h 158"/>
                  <a:gd name="T40" fmla="*/ 11 w 46"/>
                  <a:gd name="T41" fmla="*/ 62 h 158"/>
                  <a:gd name="T42" fmla="*/ 5 w 46"/>
                  <a:gd name="T43" fmla="*/ 60 h 158"/>
                  <a:gd name="T44" fmla="*/ 1 w 46"/>
                  <a:gd name="T45" fmla="*/ 61 h 158"/>
                  <a:gd name="T46" fmla="*/ 0 w 46"/>
                  <a:gd name="T47" fmla="*/ 62 h 158"/>
                  <a:gd name="T48" fmla="*/ 1 w 46"/>
                  <a:gd name="T49" fmla="*/ 61 h 158"/>
                  <a:gd name="T50" fmla="*/ 5 w 46"/>
                  <a:gd name="T51" fmla="*/ 60 h 158"/>
                  <a:gd name="T52" fmla="*/ 11 w 46"/>
                  <a:gd name="T53" fmla="*/ 62 h 158"/>
                  <a:gd name="T54" fmla="*/ 5 w 46"/>
                  <a:gd name="T55" fmla="*/ 60 h 158"/>
                  <a:gd name="T56" fmla="*/ 10 w 46"/>
                  <a:gd name="T57" fmla="*/ 0 h 158"/>
                  <a:gd name="T58" fmla="*/ 11 w 46"/>
                  <a:gd name="T59" fmla="*/ 7 h 158"/>
                  <a:gd name="T60" fmla="*/ 15 w 46"/>
                  <a:gd name="T61" fmla="*/ 61 h 158"/>
                  <a:gd name="T62" fmla="*/ 11 w 46"/>
                  <a:gd name="T63" fmla="*/ 7 h 158"/>
                  <a:gd name="T64" fmla="*/ 10 w 46"/>
                  <a:gd name="T65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6" h="158">
                    <a:moveTo>
                      <a:pt x="44" y="157"/>
                    </a:moveTo>
                    <a:cubicBezTo>
                      <a:pt x="45" y="158"/>
                      <a:pt x="45" y="158"/>
                      <a:pt x="46" y="158"/>
                    </a:cubicBezTo>
                    <a:cubicBezTo>
                      <a:pt x="46" y="158"/>
                      <a:pt x="46" y="158"/>
                      <a:pt x="46" y="158"/>
                    </a:cubicBezTo>
                    <a:cubicBezTo>
                      <a:pt x="46" y="158"/>
                      <a:pt x="46" y="158"/>
                      <a:pt x="46" y="158"/>
                    </a:cubicBezTo>
                    <a:cubicBezTo>
                      <a:pt x="46" y="158"/>
                      <a:pt x="46" y="158"/>
                      <a:pt x="46" y="158"/>
                    </a:cubicBezTo>
                    <a:cubicBezTo>
                      <a:pt x="45" y="158"/>
                      <a:pt x="45" y="158"/>
                      <a:pt x="44" y="157"/>
                    </a:cubicBezTo>
                    <a:moveTo>
                      <a:pt x="19" y="101"/>
                    </a:moveTo>
                    <a:cubicBezTo>
                      <a:pt x="19" y="101"/>
                      <a:pt x="19" y="101"/>
                      <a:pt x="19" y="101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21" y="132"/>
                      <a:pt x="21" y="132"/>
                      <a:pt x="21" y="132"/>
                    </a:cubicBezTo>
                    <a:cubicBezTo>
                      <a:pt x="19" y="101"/>
                      <a:pt x="19" y="101"/>
                      <a:pt x="19" y="101"/>
                    </a:cubicBezTo>
                    <a:moveTo>
                      <a:pt x="16" y="68"/>
                    </a:moveTo>
                    <a:cubicBezTo>
                      <a:pt x="16" y="69"/>
                      <a:pt x="16" y="69"/>
                      <a:pt x="16" y="69"/>
                    </a:cubicBezTo>
                    <a:cubicBezTo>
                      <a:pt x="16" y="69"/>
                      <a:pt x="16" y="69"/>
                      <a:pt x="16" y="69"/>
                    </a:cubicBezTo>
                    <a:cubicBezTo>
                      <a:pt x="16" y="68"/>
                      <a:pt x="16" y="68"/>
                      <a:pt x="16" y="68"/>
                    </a:cubicBezTo>
                    <a:moveTo>
                      <a:pt x="11" y="62"/>
                    </a:moveTo>
                    <a:cubicBezTo>
                      <a:pt x="11" y="62"/>
                      <a:pt x="11" y="62"/>
                      <a:pt x="11" y="62"/>
                    </a:cubicBezTo>
                    <a:cubicBezTo>
                      <a:pt x="11" y="62"/>
                      <a:pt x="11" y="62"/>
                      <a:pt x="11" y="62"/>
                    </a:cubicBezTo>
                    <a:moveTo>
                      <a:pt x="11" y="62"/>
                    </a:moveTo>
                    <a:cubicBezTo>
                      <a:pt x="11" y="62"/>
                      <a:pt x="11" y="62"/>
                      <a:pt x="11" y="62"/>
                    </a:cubicBezTo>
                    <a:cubicBezTo>
                      <a:pt x="11" y="62"/>
                      <a:pt x="11" y="62"/>
                      <a:pt x="11" y="62"/>
                    </a:cubicBezTo>
                    <a:moveTo>
                      <a:pt x="5" y="60"/>
                    </a:moveTo>
                    <a:cubicBezTo>
                      <a:pt x="4" y="60"/>
                      <a:pt x="2" y="61"/>
                      <a:pt x="1" y="61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0" y="62"/>
                      <a:pt x="0" y="62"/>
                      <a:pt x="1" y="61"/>
                    </a:cubicBezTo>
                    <a:cubicBezTo>
                      <a:pt x="2" y="61"/>
                      <a:pt x="4" y="60"/>
                      <a:pt x="5" y="60"/>
                    </a:cubicBezTo>
                    <a:cubicBezTo>
                      <a:pt x="7" y="60"/>
                      <a:pt x="9" y="61"/>
                      <a:pt x="11" y="62"/>
                    </a:cubicBezTo>
                    <a:cubicBezTo>
                      <a:pt x="9" y="61"/>
                      <a:pt x="7" y="60"/>
                      <a:pt x="5" y="60"/>
                    </a:cubicBezTo>
                    <a:moveTo>
                      <a:pt x="10" y="0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0"/>
                      <a:pt x="10" y="0"/>
                      <a:pt x="10" y="0"/>
                    </a:cubicBezTo>
                  </a:path>
                </a:pathLst>
              </a:custGeom>
              <a:solidFill>
                <a:srgbClr val="BD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任意多边形: 形状 96"/>
              <p:cNvSpPr>
                <a:spLocks/>
              </p:cNvSpPr>
              <p:nvPr/>
            </p:nvSpPr>
            <p:spPr bwMode="auto">
              <a:xfrm>
                <a:off x="3344863" y="2792413"/>
                <a:ext cx="103188" cy="30162"/>
              </a:xfrm>
              <a:custGeom>
                <a:avLst/>
                <a:gdLst>
                  <a:gd name="T0" fmla="*/ 0 w 28"/>
                  <a:gd name="T1" fmla="*/ 0 h 8"/>
                  <a:gd name="T2" fmla="*/ 0 w 28"/>
                  <a:gd name="T3" fmla="*/ 0 h 8"/>
                  <a:gd name="T4" fmla="*/ 28 w 28"/>
                  <a:gd name="T5" fmla="*/ 8 h 8"/>
                  <a:gd name="T6" fmla="*/ 28 w 28"/>
                  <a:gd name="T7" fmla="*/ 7 h 8"/>
                  <a:gd name="T8" fmla="*/ 18 w 28"/>
                  <a:gd name="T9" fmla="*/ 6 h 8"/>
                  <a:gd name="T10" fmla="*/ 0 w 28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8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8" y="6"/>
                      <a:pt x="18" y="8"/>
                      <a:pt x="28" y="8"/>
                    </a:cubicBezTo>
                    <a:cubicBezTo>
                      <a:pt x="28" y="8"/>
                      <a:pt x="28" y="7"/>
                      <a:pt x="28" y="7"/>
                    </a:cubicBezTo>
                    <a:cubicBezTo>
                      <a:pt x="25" y="7"/>
                      <a:pt x="22" y="7"/>
                      <a:pt x="18" y="6"/>
                    </a:cubicBezTo>
                    <a:cubicBezTo>
                      <a:pt x="11" y="4"/>
                      <a:pt x="5" y="2"/>
                      <a:pt x="0" y="0"/>
                    </a:cubicBezTo>
                  </a:path>
                </a:pathLst>
              </a:custGeom>
              <a:solidFill>
                <a:srgbClr val="BD64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任意多边形: 形状 97"/>
              <p:cNvSpPr>
                <a:spLocks noEditPoints="1"/>
              </p:cNvSpPr>
              <p:nvPr/>
            </p:nvSpPr>
            <p:spPr bwMode="auto">
              <a:xfrm>
                <a:off x="3211513" y="2208213"/>
                <a:ext cx="239713" cy="611187"/>
              </a:xfrm>
              <a:custGeom>
                <a:avLst/>
                <a:gdLst>
                  <a:gd name="T0" fmla="*/ 35 w 65"/>
                  <a:gd name="T1" fmla="*/ 24 h 165"/>
                  <a:gd name="T2" fmla="*/ 36 w 65"/>
                  <a:gd name="T3" fmla="*/ 25 h 165"/>
                  <a:gd name="T4" fmla="*/ 36 w 65"/>
                  <a:gd name="T5" fmla="*/ 25 h 165"/>
                  <a:gd name="T6" fmla="*/ 35 w 65"/>
                  <a:gd name="T7" fmla="*/ 24 h 165"/>
                  <a:gd name="T8" fmla="*/ 44 w 65"/>
                  <a:gd name="T9" fmla="*/ 144 h 165"/>
                  <a:gd name="T10" fmla="*/ 43 w 65"/>
                  <a:gd name="T11" fmla="*/ 143 h 165"/>
                  <a:gd name="T12" fmla="*/ 29 w 65"/>
                  <a:gd name="T13" fmla="*/ 127 h 165"/>
                  <a:gd name="T14" fmla="*/ 27 w 65"/>
                  <a:gd name="T15" fmla="*/ 117 h 165"/>
                  <a:gd name="T16" fmla="*/ 28 w 65"/>
                  <a:gd name="T17" fmla="*/ 116 h 165"/>
                  <a:gd name="T18" fmla="*/ 29 w 65"/>
                  <a:gd name="T19" fmla="*/ 117 h 165"/>
                  <a:gd name="T20" fmla="*/ 31 w 65"/>
                  <a:gd name="T21" fmla="*/ 126 h 165"/>
                  <a:gd name="T22" fmla="*/ 44 w 65"/>
                  <a:gd name="T23" fmla="*/ 142 h 165"/>
                  <a:gd name="T24" fmla="*/ 44 w 65"/>
                  <a:gd name="T25" fmla="*/ 143 h 165"/>
                  <a:gd name="T26" fmla="*/ 44 w 65"/>
                  <a:gd name="T27" fmla="*/ 144 h 165"/>
                  <a:gd name="T28" fmla="*/ 43 w 65"/>
                  <a:gd name="T29" fmla="*/ 110 h 165"/>
                  <a:gd name="T30" fmla="*/ 36 w 65"/>
                  <a:gd name="T31" fmla="*/ 107 h 165"/>
                  <a:gd name="T32" fmla="*/ 43 w 65"/>
                  <a:gd name="T33" fmla="*/ 104 h 165"/>
                  <a:gd name="T34" fmla="*/ 51 w 65"/>
                  <a:gd name="T35" fmla="*/ 107 h 165"/>
                  <a:gd name="T36" fmla="*/ 43 w 65"/>
                  <a:gd name="T37" fmla="*/ 110 h 165"/>
                  <a:gd name="T38" fmla="*/ 14 w 65"/>
                  <a:gd name="T39" fmla="*/ 11 h 165"/>
                  <a:gd name="T40" fmla="*/ 17 w 65"/>
                  <a:gd name="T41" fmla="*/ 25 h 165"/>
                  <a:gd name="T42" fmla="*/ 5 w 65"/>
                  <a:gd name="T43" fmla="*/ 61 h 165"/>
                  <a:gd name="T44" fmla="*/ 6 w 65"/>
                  <a:gd name="T45" fmla="*/ 68 h 165"/>
                  <a:gd name="T46" fmla="*/ 6 w 65"/>
                  <a:gd name="T47" fmla="*/ 69 h 165"/>
                  <a:gd name="T48" fmla="*/ 8 w 65"/>
                  <a:gd name="T49" fmla="*/ 73 h 165"/>
                  <a:gd name="T50" fmla="*/ 9 w 65"/>
                  <a:gd name="T51" fmla="*/ 101 h 165"/>
                  <a:gd name="T52" fmla="*/ 11 w 65"/>
                  <a:gd name="T53" fmla="*/ 132 h 165"/>
                  <a:gd name="T54" fmla="*/ 36 w 65"/>
                  <a:gd name="T55" fmla="*/ 158 h 165"/>
                  <a:gd name="T56" fmla="*/ 36 w 65"/>
                  <a:gd name="T57" fmla="*/ 158 h 165"/>
                  <a:gd name="T58" fmla="*/ 36 w 65"/>
                  <a:gd name="T59" fmla="*/ 158 h 165"/>
                  <a:gd name="T60" fmla="*/ 54 w 65"/>
                  <a:gd name="T61" fmla="*/ 164 h 165"/>
                  <a:gd name="T62" fmla="*/ 64 w 65"/>
                  <a:gd name="T63" fmla="*/ 165 h 165"/>
                  <a:gd name="T64" fmla="*/ 63 w 65"/>
                  <a:gd name="T65" fmla="*/ 139 h 165"/>
                  <a:gd name="T66" fmla="*/ 58 w 65"/>
                  <a:gd name="T67" fmla="*/ 127 h 165"/>
                  <a:gd name="T68" fmla="*/ 57 w 65"/>
                  <a:gd name="T69" fmla="*/ 125 h 165"/>
                  <a:gd name="T70" fmla="*/ 58 w 65"/>
                  <a:gd name="T71" fmla="*/ 124 h 165"/>
                  <a:gd name="T72" fmla="*/ 58 w 65"/>
                  <a:gd name="T73" fmla="*/ 124 h 165"/>
                  <a:gd name="T74" fmla="*/ 59 w 65"/>
                  <a:gd name="T75" fmla="*/ 125 h 165"/>
                  <a:gd name="T76" fmla="*/ 60 w 65"/>
                  <a:gd name="T77" fmla="*/ 126 h 165"/>
                  <a:gd name="T78" fmla="*/ 61 w 65"/>
                  <a:gd name="T79" fmla="*/ 128 h 165"/>
                  <a:gd name="T80" fmla="*/ 53 w 65"/>
                  <a:gd name="T81" fmla="*/ 94 h 165"/>
                  <a:gd name="T82" fmla="*/ 43 w 65"/>
                  <a:gd name="T83" fmla="*/ 99 h 165"/>
                  <a:gd name="T84" fmla="*/ 32 w 65"/>
                  <a:gd name="T85" fmla="*/ 87 h 165"/>
                  <a:gd name="T86" fmla="*/ 43 w 65"/>
                  <a:gd name="T87" fmla="*/ 76 h 165"/>
                  <a:gd name="T88" fmla="*/ 49 w 65"/>
                  <a:gd name="T89" fmla="*/ 77 h 165"/>
                  <a:gd name="T90" fmla="*/ 45 w 65"/>
                  <a:gd name="T91" fmla="*/ 60 h 165"/>
                  <a:gd name="T92" fmla="*/ 33 w 65"/>
                  <a:gd name="T93" fmla="*/ 60 h 165"/>
                  <a:gd name="T94" fmla="*/ 33 w 65"/>
                  <a:gd name="T95" fmla="*/ 56 h 165"/>
                  <a:gd name="T96" fmla="*/ 44 w 65"/>
                  <a:gd name="T97" fmla="*/ 56 h 165"/>
                  <a:gd name="T98" fmla="*/ 38 w 65"/>
                  <a:gd name="T99" fmla="*/ 30 h 165"/>
                  <a:gd name="T100" fmla="*/ 26 w 65"/>
                  <a:gd name="T101" fmla="*/ 21 h 165"/>
                  <a:gd name="T102" fmla="*/ 14 w 65"/>
                  <a:gd name="T103" fmla="*/ 11 h 165"/>
                  <a:gd name="T104" fmla="*/ 0 w 65"/>
                  <a:gd name="T105" fmla="*/ 0 h 165"/>
                  <a:gd name="T106" fmla="*/ 0 w 65"/>
                  <a:gd name="T107" fmla="*/ 0 h 165"/>
                  <a:gd name="T108" fmla="*/ 1 w 65"/>
                  <a:gd name="T109" fmla="*/ 7 h 165"/>
                  <a:gd name="T110" fmla="*/ 0 w 65"/>
                  <a:gd name="T111" fmla="*/ 0 h 165"/>
                  <a:gd name="T112" fmla="*/ 0 w 65"/>
                  <a:gd name="T1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5" h="165">
                    <a:moveTo>
                      <a:pt x="35" y="24"/>
                    </a:moveTo>
                    <a:cubicBezTo>
                      <a:pt x="35" y="24"/>
                      <a:pt x="36" y="25"/>
                      <a:pt x="36" y="25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6" y="25"/>
                      <a:pt x="35" y="24"/>
                      <a:pt x="35" y="24"/>
                    </a:cubicBezTo>
                    <a:moveTo>
                      <a:pt x="44" y="144"/>
                    </a:moveTo>
                    <a:cubicBezTo>
                      <a:pt x="43" y="144"/>
                      <a:pt x="43" y="144"/>
                      <a:pt x="43" y="143"/>
                    </a:cubicBezTo>
                    <a:cubicBezTo>
                      <a:pt x="35" y="139"/>
                      <a:pt x="31" y="132"/>
                      <a:pt x="29" y="127"/>
                    </a:cubicBezTo>
                    <a:cubicBezTo>
                      <a:pt x="27" y="121"/>
                      <a:pt x="27" y="117"/>
                      <a:pt x="27" y="117"/>
                    </a:cubicBezTo>
                    <a:cubicBezTo>
                      <a:pt x="27" y="116"/>
                      <a:pt x="28" y="116"/>
                      <a:pt x="28" y="116"/>
                    </a:cubicBezTo>
                    <a:cubicBezTo>
                      <a:pt x="29" y="116"/>
                      <a:pt x="29" y="116"/>
                      <a:pt x="29" y="117"/>
                    </a:cubicBezTo>
                    <a:cubicBezTo>
                      <a:pt x="29" y="117"/>
                      <a:pt x="29" y="121"/>
                      <a:pt x="31" y="126"/>
                    </a:cubicBezTo>
                    <a:cubicBezTo>
                      <a:pt x="33" y="131"/>
                      <a:pt x="37" y="137"/>
                      <a:pt x="44" y="142"/>
                    </a:cubicBezTo>
                    <a:cubicBezTo>
                      <a:pt x="45" y="142"/>
                      <a:pt x="45" y="143"/>
                      <a:pt x="44" y="143"/>
                    </a:cubicBezTo>
                    <a:cubicBezTo>
                      <a:pt x="44" y="143"/>
                      <a:pt x="44" y="144"/>
                      <a:pt x="44" y="144"/>
                    </a:cubicBezTo>
                    <a:moveTo>
                      <a:pt x="43" y="110"/>
                    </a:moveTo>
                    <a:cubicBezTo>
                      <a:pt x="39" y="110"/>
                      <a:pt x="36" y="109"/>
                      <a:pt x="36" y="107"/>
                    </a:cubicBezTo>
                    <a:cubicBezTo>
                      <a:pt x="36" y="106"/>
                      <a:pt x="39" y="104"/>
                      <a:pt x="43" y="104"/>
                    </a:cubicBezTo>
                    <a:cubicBezTo>
                      <a:pt x="48" y="104"/>
                      <a:pt x="51" y="106"/>
                      <a:pt x="51" y="107"/>
                    </a:cubicBezTo>
                    <a:cubicBezTo>
                      <a:pt x="51" y="109"/>
                      <a:pt x="48" y="110"/>
                      <a:pt x="43" y="110"/>
                    </a:cubicBezTo>
                    <a:moveTo>
                      <a:pt x="14" y="11"/>
                    </a:moveTo>
                    <a:cubicBezTo>
                      <a:pt x="16" y="15"/>
                      <a:pt x="17" y="19"/>
                      <a:pt x="17" y="25"/>
                    </a:cubicBezTo>
                    <a:cubicBezTo>
                      <a:pt x="18" y="44"/>
                      <a:pt x="8" y="57"/>
                      <a:pt x="5" y="61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7" y="71"/>
                      <a:pt x="8" y="73"/>
                      <a:pt x="8" y="73"/>
                    </a:cubicBezTo>
                    <a:cubicBezTo>
                      <a:pt x="9" y="101"/>
                      <a:pt x="9" y="101"/>
                      <a:pt x="9" y="101"/>
                    </a:cubicBezTo>
                    <a:cubicBezTo>
                      <a:pt x="11" y="132"/>
                      <a:pt x="11" y="132"/>
                      <a:pt x="11" y="132"/>
                    </a:cubicBezTo>
                    <a:cubicBezTo>
                      <a:pt x="11" y="132"/>
                      <a:pt x="15" y="148"/>
                      <a:pt x="36" y="158"/>
                    </a:cubicBezTo>
                    <a:cubicBezTo>
                      <a:pt x="36" y="158"/>
                      <a:pt x="36" y="158"/>
                      <a:pt x="36" y="158"/>
                    </a:cubicBezTo>
                    <a:cubicBezTo>
                      <a:pt x="36" y="158"/>
                      <a:pt x="36" y="158"/>
                      <a:pt x="36" y="158"/>
                    </a:cubicBezTo>
                    <a:cubicBezTo>
                      <a:pt x="41" y="160"/>
                      <a:pt x="47" y="162"/>
                      <a:pt x="54" y="164"/>
                    </a:cubicBezTo>
                    <a:cubicBezTo>
                      <a:pt x="58" y="165"/>
                      <a:pt x="61" y="165"/>
                      <a:pt x="64" y="165"/>
                    </a:cubicBezTo>
                    <a:cubicBezTo>
                      <a:pt x="65" y="157"/>
                      <a:pt x="65" y="148"/>
                      <a:pt x="63" y="139"/>
                    </a:cubicBezTo>
                    <a:cubicBezTo>
                      <a:pt x="61" y="134"/>
                      <a:pt x="59" y="129"/>
                      <a:pt x="58" y="127"/>
                    </a:cubicBezTo>
                    <a:cubicBezTo>
                      <a:pt x="58" y="126"/>
                      <a:pt x="57" y="125"/>
                      <a:pt x="57" y="125"/>
                    </a:cubicBezTo>
                    <a:cubicBezTo>
                      <a:pt x="57" y="125"/>
                      <a:pt x="57" y="124"/>
                      <a:pt x="58" y="124"/>
                    </a:cubicBezTo>
                    <a:cubicBezTo>
                      <a:pt x="58" y="124"/>
                      <a:pt x="58" y="124"/>
                      <a:pt x="58" y="124"/>
                    </a:cubicBezTo>
                    <a:cubicBezTo>
                      <a:pt x="59" y="124"/>
                      <a:pt x="59" y="124"/>
                      <a:pt x="59" y="125"/>
                    </a:cubicBezTo>
                    <a:cubicBezTo>
                      <a:pt x="59" y="125"/>
                      <a:pt x="59" y="125"/>
                      <a:pt x="60" y="126"/>
                    </a:cubicBezTo>
                    <a:cubicBezTo>
                      <a:pt x="60" y="127"/>
                      <a:pt x="60" y="127"/>
                      <a:pt x="61" y="128"/>
                    </a:cubicBezTo>
                    <a:cubicBezTo>
                      <a:pt x="58" y="117"/>
                      <a:pt x="55" y="105"/>
                      <a:pt x="53" y="94"/>
                    </a:cubicBezTo>
                    <a:cubicBezTo>
                      <a:pt x="51" y="97"/>
                      <a:pt x="47" y="99"/>
                      <a:pt x="43" y="99"/>
                    </a:cubicBezTo>
                    <a:cubicBezTo>
                      <a:pt x="37" y="99"/>
                      <a:pt x="32" y="94"/>
                      <a:pt x="32" y="87"/>
                    </a:cubicBezTo>
                    <a:cubicBezTo>
                      <a:pt x="32" y="81"/>
                      <a:pt x="37" y="76"/>
                      <a:pt x="43" y="76"/>
                    </a:cubicBezTo>
                    <a:cubicBezTo>
                      <a:pt x="45" y="76"/>
                      <a:pt x="47" y="76"/>
                      <a:pt x="49" y="77"/>
                    </a:cubicBezTo>
                    <a:cubicBezTo>
                      <a:pt x="48" y="71"/>
                      <a:pt x="46" y="66"/>
                      <a:pt x="45" y="60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3" y="56"/>
                      <a:pt x="33" y="56"/>
                      <a:pt x="33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2" y="47"/>
                      <a:pt x="40" y="39"/>
                      <a:pt x="38" y="30"/>
                    </a:cubicBezTo>
                    <a:cubicBezTo>
                      <a:pt x="34" y="27"/>
                      <a:pt x="30" y="24"/>
                      <a:pt x="26" y="21"/>
                    </a:cubicBezTo>
                    <a:cubicBezTo>
                      <a:pt x="21" y="18"/>
                      <a:pt x="17" y="14"/>
                      <a:pt x="14" y="1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BD7D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任意多边形: 形状 98"/>
              <p:cNvSpPr>
                <a:spLocks/>
              </p:cNvSpPr>
              <p:nvPr/>
            </p:nvSpPr>
            <p:spPr bwMode="auto">
              <a:xfrm>
                <a:off x="3133726" y="2430463"/>
                <a:ext cx="111125" cy="150812"/>
              </a:xfrm>
              <a:custGeom>
                <a:avLst/>
                <a:gdLst>
                  <a:gd name="T0" fmla="*/ 16 w 30"/>
                  <a:gd name="T1" fmla="*/ 0 h 41"/>
                  <a:gd name="T2" fmla="*/ 12 w 30"/>
                  <a:gd name="T3" fmla="*/ 1 h 41"/>
                  <a:gd name="T4" fmla="*/ 11 w 30"/>
                  <a:gd name="T5" fmla="*/ 2 h 41"/>
                  <a:gd name="T6" fmla="*/ 30 w 30"/>
                  <a:gd name="T7" fmla="*/ 41 h 41"/>
                  <a:gd name="T8" fmla="*/ 30 w 30"/>
                  <a:gd name="T9" fmla="*/ 41 h 41"/>
                  <a:gd name="T10" fmla="*/ 29 w 30"/>
                  <a:gd name="T11" fmla="*/ 13 h 41"/>
                  <a:gd name="T12" fmla="*/ 27 w 30"/>
                  <a:gd name="T13" fmla="*/ 9 h 41"/>
                  <a:gd name="T14" fmla="*/ 27 w 30"/>
                  <a:gd name="T15" fmla="*/ 9 h 41"/>
                  <a:gd name="T16" fmla="*/ 27 w 30"/>
                  <a:gd name="T17" fmla="*/ 9 h 41"/>
                  <a:gd name="T18" fmla="*/ 22 w 30"/>
                  <a:gd name="T19" fmla="*/ 2 h 41"/>
                  <a:gd name="T20" fmla="*/ 22 w 30"/>
                  <a:gd name="T21" fmla="*/ 2 h 41"/>
                  <a:gd name="T22" fmla="*/ 22 w 30"/>
                  <a:gd name="T23" fmla="*/ 2 h 41"/>
                  <a:gd name="T24" fmla="*/ 22 w 30"/>
                  <a:gd name="T25" fmla="*/ 2 h 41"/>
                  <a:gd name="T26" fmla="*/ 22 w 30"/>
                  <a:gd name="T27" fmla="*/ 2 h 41"/>
                  <a:gd name="T28" fmla="*/ 16 w 30"/>
                  <a:gd name="T2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" h="41">
                    <a:moveTo>
                      <a:pt x="16" y="0"/>
                    </a:moveTo>
                    <a:cubicBezTo>
                      <a:pt x="15" y="0"/>
                      <a:pt x="13" y="1"/>
                      <a:pt x="12" y="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0" y="8"/>
                      <a:pt x="3" y="40"/>
                      <a:pt x="30" y="41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3"/>
                      <a:pt x="28" y="11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6" y="7"/>
                      <a:pt x="24" y="4"/>
                      <a:pt x="22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0" y="1"/>
                      <a:pt x="18" y="0"/>
                      <a:pt x="16" y="0"/>
                    </a:cubicBezTo>
                  </a:path>
                </a:pathLst>
              </a:custGeom>
              <a:solidFill>
                <a:srgbClr val="BD64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任意多边形: 形状 99"/>
              <p:cNvSpPr>
                <a:spLocks/>
              </p:cNvSpPr>
              <p:nvPr/>
            </p:nvSpPr>
            <p:spPr bwMode="auto">
              <a:xfrm>
                <a:off x="3211513" y="2208213"/>
                <a:ext cx="66675" cy="225425"/>
              </a:xfrm>
              <a:custGeom>
                <a:avLst/>
                <a:gdLst>
                  <a:gd name="T0" fmla="*/ 0 w 18"/>
                  <a:gd name="T1" fmla="*/ 0 h 61"/>
                  <a:gd name="T2" fmla="*/ 0 w 18"/>
                  <a:gd name="T3" fmla="*/ 0 h 61"/>
                  <a:gd name="T4" fmla="*/ 0 w 18"/>
                  <a:gd name="T5" fmla="*/ 0 h 61"/>
                  <a:gd name="T6" fmla="*/ 1 w 18"/>
                  <a:gd name="T7" fmla="*/ 7 h 61"/>
                  <a:gd name="T8" fmla="*/ 5 w 18"/>
                  <a:gd name="T9" fmla="*/ 61 h 61"/>
                  <a:gd name="T10" fmla="*/ 5 w 18"/>
                  <a:gd name="T11" fmla="*/ 61 h 61"/>
                  <a:gd name="T12" fmla="*/ 5 w 18"/>
                  <a:gd name="T13" fmla="*/ 61 h 61"/>
                  <a:gd name="T14" fmla="*/ 17 w 18"/>
                  <a:gd name="T15" fmla="*/ 25 h 61"/>
                  <a:gd name="T16" fmla="*/ 14 w 18"/>
                  <a:gd name="T17" fmla="*/ 11 h 61"/>
                  <a:gd name="T18" fmla="*/ 11 w 18"/>
                  <a:gd name="T19" fmla="*/ 9 h 61"/>
                  <a:gd name="T20" fmla="*/ 2 w 18"/>
                  <a:gd name="T21" fmla="*/ 0 h 61"/>
                  <a:gd name="T22" fmla="*/ 0 w 18"/>
                  <a:gd name="T23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" h="6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5" y="61"/>
                      <a:pt x="5" y="61"/>
                      <a:pt x="5" y="61"/>
                    </a:cubicBezTo>
                    <a:cubicBezTo>
                      <a:pt x="5" y="61"/>
                      <a:pt x="5" y="61"/>
                      <a:pt x="5" y="61"/>
                    </a:cubicBezTo>
                    <a:cubicBezTo>
                      <a:pt x="5" y="61"/>
                      <a:pt x="5" y="61"/>
                      <a:pt x="5" y="61"/>
                    </a:cubicBezTo>
                    <a:cubicBezTo>
                      <a:pt x="8" y="57"/>
                      <a:pt x="18" y="44"/>
                      <a:pt x="17" y="25"/>
                    </a:cubicBezTo>
                    <a:cubicBezTo>
                      <a:pt x="17" y="19"/>
                      <a:pt x="16" y="15"/>
                      <a:pt x="14" y="11"/>
                    </a:cubicBezTo>
                    <a:cubicBezTo>
                      <a:pt x="13" y="10"/>
                      <a:pt x="12" y="10"/>
                      <a:pt x="11" y="9"/>
                    </a:cubicBezTo>
                    <a:cubicBezTo>
                      <a:pt x="7" y="5"/>
                      <a:pt x="3" y="2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2216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任意多边形: 形状 100"/>
              <p:cNvSpPr>
                <a:spLocks noEditPoints="1"/>
              </p:cNvSpPr>
              <p:nvPr/>
            </p:nvSpPr>
            <p:spPr bwMode="auto">
              <a:xfrm>
                <a:off x="3219451" y="2208213"/>
                <a:ext cx="125413" cy="92075"/>
              </a:xfrm>
              <a:custGeom>
                <a:avLst/>
                <a:gdLst>
                  <a:gd name="T0" fmla="*/ 0 w 34"/>
                  <a:gd name="T1" fmla="*/ 0 h 25"/>
                  <a:gd name="T2" fmla="*/ 33 w 34"/>
                  <a:gd name="T3" fmla="*/ 24 h 25"/>
                  <a:gd name="T4" fmla="*/ 34 w 34"/>
                  <a:gd name="T5" fmla="*/ 25 h 25"/>
                  <a:gd name="T6" fmla="*/ 27 w 34"/>
                  <a:gd name="T7" fmla="*/ 1 h 25"/>
                  <a:gd name="T8" fmla="*/ 0 w 34"/>
                  <a:gd name="T9" fmla="*/ 0 h 25"/>
                  <a:gd name="T10" fmla="*/ 0 w 34"/>
                  <a:gd name="T11" fmla="*/ 0 h 25"/>
                  <a:gd name="T12" fmla="*/ 9 w 34"/>
                  <a:gd name="T13" fmla="*/ 9 h 25"/>
                  <a:gd name="T14" fmla="*/ 0 w 34"/>
                  <a:gd name="T15" fmla="*/ 0 h 25"/>
                  <a:gd name="T16" fmla="*/ 0 w 34"/>
                  <a:gd name="T1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25">
                    <a:moveTo>
                      <a:pt x="0" y="0"/>
                    </a:moveTo>
                    <a:cubicBezTo>
                      <a:pt x="9" y="9"/>
                      <a:pt x="21" y="17"/>
                      <a:pt x="33" y="24"/>
                    </a:cubicBezTo>
                    <a:cubicBezTo>
                      <a:pt x="33" y="24"/>
                      <a:pt x="34" y="25"/>
                      <a:pt x="34" y="25"/>
                    </a:cubicBezTo>
                    <a:cubicBezTo>
                      <a:pt x="32" y="17"/>
                      <a:pt x="30" y="9"/>
                      <a:pt x="27" y="1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1" y="2"/>
                      <a:pt x="5" y="5"/>
                      <a:pt x="9" y="9"/>
                    </a:cubicBezTo>
                    <a:cubicBezTo>
                      <a:pt x="4" y="4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2216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任意多边形: 形状 101"/>
              <p:cNvSpPr>
                <a:spLocks/>
              </p:cNvSpPr>
              <p:nvPr/>
            </p:nvSpPr>
            <p:spPr bwMode="auto">
              <a:xfrm>
                <a:off x="3219451" y="2208213"/>
                <a:ext cx="131763" cy="111125"/>
              </a:xfrm>
              <a:custGeom>
                <a:avLst/>
                <a:gdLst>
                  <a:gd name="T0" fmla="*/ 0 w 36"/>
                  <a:gd name="T1" fmla="*/ 0 h 30"/>
                  <a:gd name="T2" fmla="*/ 9 w 36"/>
                  <a:gd name="T3" fmla="*/ 9 h 30"/>
                  <a:gd name="T4" fmla="*/ 12 w 36"/>
                  <a:gd name="T5" fmla="*/ 11 h 30"/>
                  <a:gd name="T6" fmla="*/ 24 w 36"/>
                  <a:gd name="T7" fmla="*/ 21 h 30"/>
                  <a:gd name="T8" fmla="*/ 36 w 36"/>
                  <a:gd name="T9" fmla="*/ 30 h 30"/>
                  <a:gd name="T10" fmla="*/ 34 w 36"/>
                  <a:gd name="T11" fmla="*/ 25 h 30"/>
                  <a:gd name="T12" fmla="*/ 33 w 36"/>
                  <a:gd name="T13" fmla="*/ 24 h 30"/>
                  <a:gd name="T14" fmla="*/ 0 w 36"/>
                  <a:gd name="T15" fmla="*/ 0 h 30"/>
                  <a:gd name="T16" fmla="*/ 0 w 36"/>
                  <a:gd name="T1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0">
                    <a:moveTo>
                      <a:pt x="0" y="0"/>
                    </a:moveTo>
                    <a:cubicBezTo>
                      <a:pt x="0" y="0"/>
                      <a:pt x="4" y="4"/>
                      <a:pt x="9" y="9"/>
                    </a:cubicBezTo>
                    <a:cubicBezTo>
                      <a:pt x="10" y="10"/>
                      <a:pt x="11" y="10"/>
                      <a:pt x="12" y="11"/>
                    </a:cubicBezTo>
                    <a:cubicBezTo>
                      <a:pt x="15" y="14"/>
                      <a:pt x="19" y="18"/>
                      <a:pt x="24" y="21"/>
                    </a:cubicBezTo>
                    <a:cubicBezTo>
                      <a:pt x="28" y="24"/>
                      <a:pt x="32" y="27"/>
                      <a:pt x="36" y="30"/>
                    </a:cubicBezTo>
                    <a:cubicBezTo>
                      <a:pt x="35" y="28"/>
                      <a:pt x="35" y="27"/>
                      <a:pt x="34" y="25"/>
                    </a:cubicBezTo>
                    <a:cubicBezTo>
                      <a:pt x="34" y="25"/>
                      <a:pt x="33" y="24"/>
                      <a:pt x="33" y="24"/>
                    </a:cubicBezTo>
                    <a:cubicBezTo>
                      <a:pt x="21" y="17"/>
                      <a:pt x="9" y="9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2216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任意多边形: 形状 102"/>
              <p:cNvSpPr>
                <a:spLocks/>
              </p:cNvSpPr>
              <p:nvPr/>
            </p:nvSpPr>
            <p:spPr bwMode="auto">
              <a:xfrm>
                <a:off x="3422651" y="2667000"/>
                <a:ext cx="22225" cy="55562"/>
              </a:xfrm>
              <a:custGeom>
                <a:avLst/>
                <a:gdLst>
                  <a:gd name="T0" fmla="*/ 1 w 6"/>
                  <a:gd name="T1" fmla="*/ 0 h 15"/>
                  <a:gd name="T2" fmla="*/ 1 w 6"/>
                  <a:gd name="T3" fmla="*/ 0 h 15"/>
                  <a:gd name="T4" fmla="*/ 0 w 6"/>
                  <a:gd name="T5" fmla="*/ 1 h 15"/>
                  <a:gd name="T6" fmla="*/ 1 w 6"/>
                  <a:gd name="T7" fmla="*/ 3 h 15"/>
                  <a:gd name="T8" fmla="*/ 6 w 6"/>
                  <a:gd name="T9" fmla="*/ 15 h 15"/>
                  <a:gd name="T10" fmla="*/ 5 w 6"/>
                  <a:gd name="T11" fmla="*/ 10 h 15"/>
                  <a:gd name="T12" fmla="*/ 4 w 6"/>
                  <a:gd name="T13" fmla="*/ 4 h 15"/>
                  <a:gd name="T14" fmla="*/ 3 w 6"/>
                  <a:gd name="T15" fmla="*/ 2 h 15"/>
                  <a:gd name="T16" fmla="*/ 2 w 6"/>
                  <a:gd name="T17" fmla="*/ 1 h 15"/>
                  <a:gd name="T18" fmla="*/ 1 w 6"/>
                  <a:gd name="T1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15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2"/>
                      <a:pt x="1" y="3"/>
                    </a:cubicBezTo>
                    <a:cubicBezTo>
                      <a:pt x="2" y="5"/>
                      <a:pt x="4" y="10"/>
                      <a:pt x="6" y="15"/>
                    </a:cubicBezTo>
                    <a:cubicBezTo>
                      <a:pt x="6" y="14"/>
                      <a:pt x="5" y="12"/>
                      <a:pt x="5" y="10"/>
                    </a:cubicBezTo>
                    <a:cubicBezTo>
                      <a:pt x="5" y="8"/>
                      <a:pt x="4" y="6"/>
                      <a:pt x="4" y="4"/>
                    </a:cubicBezTo>
                    <a:cubicBezTo>
                      <a:pt x="3" y="3"/>
                      <a:pt x="3" y="3"/>
                      <a:pt x="3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rgbClr val="A122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任意多边形: 形状 103"/>
              <p:cNvSpPr>
                <a:spLocks/>
              </p:cNvSpPr>
              <p:nvPr/>
            </p:nvSpPr>
            <p:spPr bwMode="auto">
              <a:xfrm>
                <a:off x="3328988" y="2489200"/>
                <a:ext cx="77788" cy="85725"/>
              </a:xfrm>
              <a:custGeom>
                <a:avLst/>
                <a:gdLst>
                  <a:gd name="T0" fmla="*/ 11 w 21"/>
                  <a:gd name="T1" fmla="*/ 0 h 23"/>
                  <a:gd name="T2" fmla="*/ 0 w 21"/>
                  <a:gd name="T3" fmla="*/ 11 h 23"/>
                  <a:gd name="T4" fmla="*/ 11 w 21"/>
                  <a:gd name="T5" fmla="*/ 23 h 23"/>
                  <a:gd name="T6" fmla="*/ 21 w 21"/>
                  <a:gd name="T7" fmla="*/ 18 h 23"/>
                  <a:gd name="T8" fmla="*/ 20 w 21"/>
                  <a:gd name="T9" fmla="*/ 17 h 23"/>
                  <a:gd name="T10" fmla="*/ 11 w 21"/>
                  <a:gd name="T11" fmla="*/ 22 h 23"/>
                  <a:gd name="T12" fmla="*/ 9 w 21"/>
                  <a:gd name="T13" fmla="*/ 21 h 23"/>
                  <a:gd name="T14" fmla="*/ 9 w 21"/>
                  <a:gd name="T15" fmla="*/ 21 h 23"/>
                  <a:gd name="T16" fmla="*/ 2 w 21"/>
                  <a:gd name="T17" fmla="*/ 17 h 23"/>
                  <a:gd name="T18" fmla="*/ 2 w 21"/>
                  <a:gd name="T19" fmla="*/ 17 h 23"/>
                  <a:gd name="T20" fmla="*/ 1 w 21"/>
                  <a:gd name="T21" fmla="*/ 11 h 23"/>
                  <a:gd name="T22" fmla="*/ 11 w 21"/>
                  <a:gd name="T23" fmla="*/ 1 h 23"/>
                  <a:gd name="T24" fmla="*/ 14 w 21"/>
                  <a:gd name="T25" fmla="*/ 1 h 23"/>
                  <a:gd name="T26" fmla="*/ 14 w 21"/>
                  <a:gd name="T27" fmla="*/ 1 h 23"/>
                  <a:gd name="T28" fmla="*/ 17 w 21"/>
                  <a:gd name="T29" fmla="*/ 2 h 23"/>
                  <a:gd name="T30" fmla="*/ 17 w 21"/>
                  <a:gd name="T31" fmla="*/ 1 h 23"/>
                  <a:gd name="T32" fmla="*/ 11 w 21"/>
                  <a:gd name="T3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1" h="23">
                    <a:moveTo>
                      <a:pt x="11" y="0"/>
                    </a:moveTo>
                    <a:cubicBezTo>
                      <a:pt x="5" y="0"/>
                      <a:pt x="0" y="5"/>
                      <a:pt x="0" y="11"/>
                    </a:cubicBezTo>
                    <a:cubicBezTo>
                      <a:pt x="0" y="18"/>
                      <a:pt x="5" y="23"/>
                      <a:pt x="11" y="23"/>
                    </a:cubicBezTo>
                    <a:cubicBezTo>
                      <a:pt x="15" y="23"/>
                      <a:pt x="19" y="21"/>
                      <a:pt x="21" y="18"/>
                    </a:cubicBezTo>
                    <a:cubicBezTo>
                      <a:pt x="21" y="18"/>
                      <a:pt x="20" y="17"/>
                      <a:pt x="20" y="17"/>
                    </a:cubicBezTo>
                    <a:cubicBezTo>
                      <a:pt x="19" y="20"/>
                      <a:pt x="15" y="22"/>
                      <a:pt x="11" y="22"/>
                    </a:cubicBezTo>
                    <a:cubicBezTo>
                      <a:pt x="11" y="22"/>
                      <a:pt x="10" y="22"/>
                      <a:pt x="9" y="21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6" y="21"/>
                      <a:pt x="4" y="19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5"/>
                      <a:pt x="1" y="13"/>
                      <a:pt x="1" y="11"/>
                    </a:cubicBezTo>
                    <a:cubicBezTo>
                      <a:pt x="1" y="5"/>
                      <a:pt x="6" y="1"/>
                      <a:pt x="11" y="1"/>
                    </a:cubicBezTo>
                    <a:cubicBezTo>
                      <a:pt x="12" y="1"/>
                      <a:pt x="13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1"/>
                      <a:pt x="16" y="2"/>
                      <a:pt x="17" y="2"/>
                    </a:cubicBezTo>
                    <a:cubicBezTo>
                      <a:pt x="17" y="2"/>
                      <a:pt x="17" y="1"/>
                      <a:pt x="17" y="1"/>
                    </a:cubicBezTo>
                    <a:cubicBezTo>
                      <a:pt x="15" y="0"/>
                      <a:pt x="13" y="0"/>
                      <a:pt x="11" y="0"/>
                    </a:cubicBezTo>
                  </a:path>
                </a:pathLst>
              </a:custGeom>
              <a:solidFill>
                <a:srgbClr val="3B22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任意多边形: 形状 104"/>
              <p:cNvSpPr>
                <a:spLocks/>
              </p:cNvSpPr>
              <p:nvPr/>
            </p:nvSpPr>
            <p:spPr bwMode="auto">
              <a:xfrm>
                <a:off x="3336926" y="2497138"/>
                <a:ext cx="44450" cy="50800"/>
              </a:xfrm>
              <a:custGeom>
                <a:avLst/>
                <a:gdLst>
                  <a:gd name="T0" fmla="*/ 9 w 12"/>
                  <a:gd name="T1" fmla="*/ 0 h 14"/>
                  <a:gd name="T2" fmla="*/ 0 w 12"/>
                  <a:gd name="T3" fmla="*/ 9 h 14"/>
                  <a:gd name="T4" fmla="*/ 1 w 12"/>
                  <a:gd name="T5" fmla="*/ 14 h 14"/>
                  <a:gd name="T6" fmla="*/ 12 w 12"/>
                  <a:gd name="T7" fmla="*/ 0 h 14"/>
                  <a:gd name="T8" fmla="*/ 9 w 12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4">
                    <a:moveTo>
                      <a:pt x="9" y="0"/>
                    </a:moveTo>
                    <a:cubicBezTo>
                      <a:pt x="4" y="0"/>
                      <a:pt x="0" y="4"/>
                      <a:pt x="0" y="9"/>
                    </a:cubicBezTo>
                    <a:cubicBezTo>
                      <a:pt x="0" y="11"/>
                      <a:pt x="0" y="12"/>
                      <a:pt x="1" y="14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0" y="0"/>
                      <a:pt x="9" y="0"/>
                    </a:cubicBezTo>
                  </a:path>
                </a:pathLst>
              </a:custGeom>
              <a:solidFill>
                <a:srgbClr val="BD8B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任意多边形: 形状 105"/>
              <p:cNvSpPr>
                <a:spLocks/>
              </p:cNvSpPr>
              <p:nvPr/>
            </p:nvSpPr>
            <p:spPr bwMode="auto">
              <a:xfrm>
                <a:off x="3333751" y="2492375"/>
                <a:ext cx="47625" cy="60325"/>
              </a:xfrm>
              <a:custGeom>
                <a:avLst/>
                <a:gdLst>
                  <a:gd name="T0" fmla="*/ 10 w 13"/>
                  <a:gd name="T1" fmla="*/ 0 h 16"/>
                  <a:gd name="T2" fmla="*/ 0 w 13"/>
                  <a:gd name="T3" fmla="*/ 10 h 16"/>
                  <a:gd name="T4" fmla="*/ 1 w 13"/>
                  <a:gd name="T5" fmla="*/ 16 h 16"/>
                  <a:gd name="T6" fmla="*/ 1 w 13"/>
                  <a:gd name="T7" fmla="*/ 16 h 16"/>
                  <a:gd name="T8" fmla="*/ 1 w 13"/>
                  <a:gd name="T9" fmla="*/ 16 h 16"/>
                  <a:gd name="T10" fmla="*/ 2 w 13"/>
                  <a:gd name="T11" fmla="*/ 15 h 16"/>
                  <a:gd name="T12" fmla="*/ 1 w 13"/>
                  <a:gd name="T13" fmla="*/ 10 h 16"/>
                  <a:gd name="T14" fmla="*/ 10 w 13"/>
                  <a:gd name="T15" fmla="*/ 1 h 16"/>
                  <a:gd name="T16" fmla="*/ 13 w 13"/>
                  <a:gd name="T17" fmla="*/ 1 h 16"/>
                  <a:gd name="T18" fmla="*/ 13 w 13"/>
                  <a:gd name="T19" fmla="*/ 0 h 16"/>
                  <a:gd name="T20" fmla="*/ 10 w 13"/>
                  <a:gd name="T21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6">
                    <a:moveTo>
                      <a:pt x="10" y="0"/>
                    </a:moveTo>
                    <a:cubicBezTo>
                      <a:pt x="5" y="0"/>
                      <a:pt x="0" y="4"/>
                      <a:pt x="0" y="10"/>
                    </a:cubicBezTo>
                    <a:cubicBezTo>
                      <a:pt x="0" y="12"/>
                      <a:pt x="0" y="14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3"/>
                      <a:pt x="1" y="12"/>
                      <a:pt x="1" y="10"/>
                    </a:cubicBezTo>
                    <a:cubicBezTo>
                      <a:pt x="1" y="5"/>
                      <a:pt x="5" y="1"/>
                      <a:pt x="10" y="1"/>
                    </a:cubicBezTo>
                    <a:cubicBezTo>
                      <a:pt x="11" y="1"/>
                      <a:pt x="12" y="1"/>
                      <a:pt x="13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1" y="0"/>
                      <a:pt x="10" y="0"/>
                    </a:cubicBezTo>
                  </a:path>
                </a:pathLst>
              </a:custGeom>
              <a:solidFill>
                <a:srgbClr val="5744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任意多边形: 形状 106"/>
              <p:cNvSpPr>
                <a:spLocks/>
              </p:cNvSpPr>
              <p:nvPr/>
            </p:nvSpPr>
            <p:spPr bwMode="auto">
              <a:xfrm>
                <a:off x="3340101" y="2497138"/>
                <a:ext cx="60325" cy="69850"/>
              </a:xfrm>
              <a:custGeom>
                <a:avLst/>
                <a:gdLst>
                  <a:gd name="T0" fmla="*/ 11 w 16"/>
                  <a:gd name="T1" fmla="*/ 0 h 19"/>
                  <a:gd name="T2" fmla="*/ 0 w 16"/>
                  <a:gd name="T3" fmla="*/ 14 h 19"/>
                  <a:gd name="T4" fmla="*/ 7 w 16"/>
                  <a:gd name="T5" fmla="*/ 19 h 19"/>
                  <a:gd name="T6" fmla="*/ 16 w 16"/>
                  <a:gd name="T7" fmla="*/ 7 h 19"/>
                  <a:gd name="T8" fmla="*/ 14 w 16"/>
                  <a:gd name="T9" fmla="*/ 2 h 19"/>
                  <a:gd name="T10" fmla="*/ 11 w 16"/>
                  <a:gd name="T1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9">
                    <a:moveTo>
                      <a:pt x="11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1" y="16"/>
                      <a:pt x="4" y="18"/>
                      <a:pt x="7" y="19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5" y="5"/>
                      <a:pt x="15" y="4"/>
                      <a:pt x="14" y="2"/>
                    </a:cubicBezTo>
                    <a:cubicBezTo>
                      <a:pt x="13" y="1"/>
                      <a:pt x="12" y="0"/>
                      <a:pt x="11" y="0"/>
                    </a:cubicBezTo>
                  </a:path>
                </a:pathLst>
              </a:custGeom>
              <a:solidFill>
                <a:srgbClr val="BDA3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任意多边形: 形状 107"/>
              <p:cNvSpPr>
                <a:spLocks noEditPoints="1"/>
              </p:cNvSpPr>
              <p:nvPr/>
            </p:nvSpPr>
            <p:spPr bwMode="auto">
              <a:xfrm>
                <a:off x="3336926" y="2492375"/>
                <a:ext cx="55563" cy="74612"/>
              </a:xfrm>
              <a:custGeom>
                <a:avLst/>
                <a:gdLst>
                  <a:gd name="T0" fmla="*/ 1 w 15"/>
                  <a:gd name="T1" fmla="*/ 15 h 20"/>
                  <a:gd name="T2" fmla="*/ 0 w 15"/>
                  <a:gd name="T3" fmla="*/ 16 h 20"/>
                  <a:gd name="T4" fmla="*/ 7 w 15"/>
                  <a:gd name="T5" fmla="*/ 20 h 20"/>
                  <a:gd name="T6" fmla="*/ 7 w 15"/>
                  <a:gd name="T7" fmla="*/ 20 h 20"/>
                  <a:gd name="T8" fmla="*/ 7 w 15"/>
                  <a:gd name="T9" fmla="*/ 20 h 20"/>
                  <a:gd name="T10" fmla="*/ 8 w 15"/>
                  <a:gd name="T11" fmla="*/ 20 h 20"/>
                  <a:gd name="T12" fmla="*/ 1 w 15"/>
                  <a:gd name="T13" fmla="*/ 15 h 20"/>
                  <a:gd name="T14" fmla="*/ 12 w 15"/>
                  <a:gd name="T15" fmla="*/ 0 h 20"/>
                  <a:gd name="T16" fmla="*/ 12 w 15"/>
                  <a:gd name="T17" fmla="*/ 0 h 20"/>
                  <a:gd name="T18" fmla="*/ 12 w 15"/>
                  <a:gd name="T19" fmla="*/ 0 h 20"/>
                  <a:gd name="T20" fmla="*/ 12 w 15"/>
                  <a:gd name="T21" fmla="*/ 1 h 20"/>
                  <a:gd name="T22" fmla="*/ 15 w 15"/>
                  <a:gd name="T23" fmla="*/ 3 h 20"/>
                  <a:gd name="T24" fmla="*/ 15 w 15"/>
                  <a:gd name="T25" fmla="*/ 1 h 20"/>
                  <a:gd name="T26" fmla="*/ 12 w 15"/>
                  <a:gd name="T2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20">
                    <a:moveTo>
                      <a:pt x="1" y="15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2" y="18"/>
                      <a:pt x="4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5" y="19"/>
                      <a:pt x="2" y="17"/>
                      <a:pt x="1" y="15"/>
                    </a:cubicBezTo>
                    <a:moveTo>
                      <a:pt x="1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3" y="1"/>
                      <a:pt x="14" y="2"/>
                      <a:pt x="15" y="3"/>
                    </a:cubicBezTo>
                    <a:cubicBezTo>
                      <a:pt x="15" y="2"/>
                      <a:pt x="15" y="2"/>
                      <a:pt x="15" y="1"/>
                    </a:cubicBezTo>
                    <a:cubicBezTo>
                      <a:pt x="14" y="1"/>
                      <a:pt x="13" y="0"/>
                      <a:pt x="12" y="0"/>
                    </a:cubicBezTo>
                  </a:path>
                </a:pathLst>
              </a:custGeom>
              <a:solidFill>
                <a:srgbClr val="897F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任意多边形: 形状 108"/>
              <p:cNvSpPr>
                <a:spLocks/>
              </p:cNvSpPr>
              <p:nvPr/>
            </p:nvSpPr>
            <p:spPr bwMode="auto">
              <a:xfrm>
                <a:off x="3367088" y="2522538"/>
                <a:ext cx="36513" cy="44450"/>
              </a:xfrm>
              <a:custGeom>
                <a:avLst/>
                <a:gdLst>
                  <a:gd name="T0" fmla="*/ 9 w 10"/>
                  <a:gd name="T1" fmla="*/ 0 h 12"/>
                  <a:gd name="T2" fmla="*/ 0 w 10"/>
                  <a:gd name="T3" fmla="*/ 12 h 12"/>
                  <a:gd name="T4" fmla="*/ 1 w 10"/>
                  <a:gd name="T5" fmla="*/ 12 h 12"/>
                  <a:gd name="T6" fmla="*/ 10 w 10"/>
                  <a:gd name="T7" fmla="*/ 6 h 12"/>
                  <a:gd name="T8" fmla="*/ 9 w 10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2">
                    <a:moveTo>
                      <a:pt x="9" y="0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1" y="12"/>
                      <a:pt x="1" y="12"/>
                    </a:cubicBezTo>
                    <a:cubicBezTo>
                      <a:pt x="5" y="12"/>
                      <a:pt x="9" y="10"/>
                      <a:pt x="10" y="6"/>
                    </a:cubicBezTo>
                    <a:cubicBezTo>
                      <a:pt x="10" y="4"/>
                      <a:pt x="9" y="2"/>
                      <a:pt x="9" y="0"/>
                    </a:cubicBezTo>
                  </a:path>
                </a:pathLst>
              </a:custGeom>
              <a:solidFill>
                <a:srgbClr val="BD8B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任意多边形: 形状 109"/>
              <p:cNvSpPr>
                <a:spLocks/>
              </p:cNvSpPr>
              <p:nvPr/>
            </p:nvSpPr>
            <p:spPr bwMode="auto">
              <a:xfrm>
                <a:off x="3362326" y="2544763"/>
                <a:ext cx="41275" cy="25400"/>
              </a:xfrm>
              <a:custGeom>
                <a:avLst/>
                <a:gdLst>
                  <a:gd name="T0" fmla="*/ 11 w 11"/>
                  <a:gd name="T1" fmla="*/ 0 h 7"/>
                  <a:gd name="T2" fmla="*/ 2 w 11"/>
                  <a:gd name="T3" fmla="*/ 6 h 7"/>
                  <a:gd name="T4" fmla="*/ 1 w 11"/>
                  <a:gd name="T5" fmla="*/ 6 h 7"/>
                  <a:gd name="T6" fmla="*/ 0 w 11"/>
                  <a:gd name="T7" fmla="*/ 6 h 7"/>
                  <a:gd name="T8" fmla="*/ 2 w 11"/>
                  <a:gd name="T9" fmla="*/ 7 h 7"/>
                  <a:gd name="T10" fmla="*/ 11 w 11"/>
                  <a:gd name="T11" fmla="*/ 2 h 7"/>
                  <a:gd name="T12" fmla="*/ 11 w 11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7">
                    <a:moveTo>
                      <a:pt x="11" y="0"/>
                    </a:moveTo>
                    <a:cubicBezTo>
                      <a:pt x="10" y="4"/>
                      <a:pt x="6" y="6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7"/>
                      <a:pt x="2" y="7"/>
                      <a:pt x="2" y="7"/>
                    </a:cubicBezTo>
                    <a:cubicBezTo>
                      <a:pt x="6" y="7"/>
                      <a:pt x="10" y="5"/>
                      <a:pt x="11" y="2"/>
                    </a:cubicBezTo>
                    <a:cubicBezTo>
                      <a:pt x="11" y="1"/>
                      <a:pt x="11" y="1"/>
                      <a:pt x="11" y="0"/>
                    </a:cubicBezTo>
                  </a:path>
                </a:pathLst>
              </a:custGeom>
              <a:solidFill>
                <a:srgbClr val="5744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任意多边形: 形状 110"/>
              <p:cNvSpPr>
                <a:spLocks/>
              </p:cNvSpPr>
              <p:nvPr/>
            </p:nvSpPr>
            <p:spPr bwMode="auto">
              <a:xfrm>
                <a:off x="3311526" y="2636838"/>
                <a:ext cx="66675" cy="104775"/>
              </a:xfrm>
              <a:custGeom>
                <a:avLst/>
                <a:gdLst>
                  <a:gd name="T0" fmla="*/ 1 w 18"/>
                  <a:gd name="T1" fmla="*/ 0 h 28"/>
                  <a:gd name="T2" fmla="*/ 0 w 18"/>
                  <a:gd name="T3" fmla="*/ 1 h 28"/>
                  <a:gd name="T4" fmla="*/ 2 w 18"/>
                  <a:gd name="T5" fmla="*/ 11 h 28"/>
                  <a:gd name="T6" fmla="*/ 16 w 18"/>
                  <a:gd name="T7" fmla="*/ 27 h 28"/>
                  <a:gd name="T8" fmla="*/ 17 w 18"/>
                  <a:gd name="T9" fmla="*/ 28 h 28"/>
                  <a:gd name="T10" fmla="*/ 17 w 18"/>
                  <a:gd name="T11" fmla="*/ 27 h 28"/>
                  <a:gd name="T12" fmla="*/ 17 w 18"/>
                  <a:gd name="T13" fmla="*/ 26 h 28"/>
                  <a:gd name="T14" fmla="*/ 4 w 18"/>
                  <a:gd name="T15" fmla="*/ 10 h 28"/>
                  <a:gd name="T16" fmla="*/ 2 w 18"/>
                  <a:gd name="T17" fmla="*/ 1 h 28"/>
                  <a:gd name="T18" fmla="*/ 1 w 18"/>
                  <a:gd name="T1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28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5"/>
                      <a:pt x="2" y="11"/>
                    </a:cubicBezTo>
                    <a:cubicBezTo>
                      <a:pt x="4" y="16"/>
                      <a:pt x="8" y="23"/>
                      <a:pt x="16" y="27"/>
                    </a:cubicBezTo>
                    <a:cubicBezTo>
                      <a:pt x="16" y="28"/>
                      <a:pt x="16" y="28"/>
                      <a:pt x="17" y="28"/>
                    </a:cubicBezTo>
                    <a:cubicBezTo>
                      <a:pt x="17" y="28"/>
                      <a:pt x="17" y="27"/>
                      <a:pt x="17" y="27"/>
                    </a:cubicBezTo>
                    <a:cubicBezTo>
                      <a:pt x="18" y="27"/>
                      <a:pt x="18" y="26"/>
                      <a:pt x="17" y="26"/>
                    </a:cubicBezTo>
                    <a:cubicBezTo>
                      <a:pt x="10" y="21"/>
                      <a:pt x="6" y="15"/>
                      <a:pt x="4" y="10"/>
                    </a:cubicBezTo>
                    <a:cubicBezTo>
                      <a:pt x="2" y="5"/>
                      <a:pt x="2" y="1"/>
                      <a:pt x="2" y="1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椭圆 111"/>
              <p:cNvSpPr>
                <a:spLocks noChangeArrowheads="1"/>
              </p:cNvSpPr>
              <p:nvPr/>
            </p:nvSpPr>
            <p:spPr bwMode="auto">
              <a:xfrm>
                <a:off x="3344863" y="2592388"/>
                <a:ext cx="55563" cy="22225"/>
              </a:xfrm>
              <a:prstGeom prst="ellipse">
                <a:avLst/>
              </a:prstGeom>
              <a:solidFill>
                <a:srgbClr val="BD64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任意多边形: 形状 112"/>
              <p:cNvSpPr>
                <a:spLocks/>
              </p:cNvSpPr>
              <p:nvPr/>
            </p:nvSpPr>
            <p:spPr bwMode="auto">
              <a:xfrm>
                <a:off x="3333751" y="2416175"/>
                <a:ext cx="44450" cy="14287"/>
              </a:xfrm>
              <a:custGeom>
                <a:avLst/>
                <a:gdLst>
                  <a:gd name="T0" fmla="*/ 11 w 12"/>
                  <a:gd name="T1" fmla="*/ 0 h 4"/>
                  <a:gd name="T2" fmla="*/ 0 w 12"/>
                  <a:gd name="T3" fmla="*/ 0 h 4"/>
                  <a:gd name="T4" fmla="*/ 0 w 12"/>
                  <a:gd name="T5" fmla="*/ 4 h 4"/>
                  <a:gd name="T6" fmla="*/ 12 w 12"/>
                  <a:gd name="T7" fmla="*/ 4 h 4"/>
                  <a:gd name="T8" fmla="*/ 11 w 12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4">
                    <a:moveTo>
                      <a:pt x="1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3"/>
                      <a:pt x="11" y="2"/>
                      <a:pt x="11" y="0"/>
                    </a:cubicBezTo>
                  </a:path>
                </a:pathLst>
              </a:custGeom>
              <a:solidFill>
                <a:srgbClr val="2216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任意多边形: 形状 113"/>
              <p:cNvSpPr>
                <a:spLocks/>
              </p:cNvSpPr>
              <p:nvPr/>
            </p:nvSpPr>
            <p:spPr bwMode="auto">
              <a:xfrm>
                <a:off x="3144838" y="2789238"/>
                <a:ext cx="200025" cy="325437"/>
              </a:xfrm>
              <a:custGeom>
                <a:avLst/>
                <a:gdLst>
                  <a:gd name="T0" fmla="*/ 52 w 54"/>
                  <a:gd name="T1" fmla="*/ 0 h 88"/>
                  <a:gd name="T2" fmla="*/ 54 w 54"/>
                  <a:gd name="T3" fmla="*/ 27 h 88"/>
                  <a:gd name="T4" fmla="*/ 54 w 54"/>
                  <a:gd name="T5" fmla="*/ 36 h 88"/>
                  <a:gd name="T6" fmla="*/ 31 w 54"/>
                  <a:gd name="T7" fmla="*/ 73 h 88"/>
                  <a:gd name="T8" fmla="*/ 0 w 54"/>
                  <a:gd name="T9" fmla="*/ 88 h 88"/>
                  <a:gd name="T10" fmla="*/ 0 w 54"/>
                  <a:gd name="T11" fmla="*/ 88 h 88"/>
                  <a:gd name="T12" fmla="*/ 0 w 54"/>
                  <a:gd name="T13" fmla="*/ 88 h 88"/>
                  <a:gd name="T14" fmla="*/ 0 w 54"/>
                  <a:gd name="T15" fmla="*/ 88 h 88"/>
                  <a:gd name="T16" fmla="*/ 31 w 54"/>
                  <a:gd name="T17" fmla="*/ 73 h 88"/>
                  <a:gd name="T18" fmla="*/ 54 w 54"/>
                  <a:gd name="T19" fmla="*/ 36 h 88"/>
                  <a:gd name="T20" fmla="*/ 54 w 54"/>
                  <a:gd name="T21" fmla="*/ 27 h 88"/>
                  <a:gd name="T22" fmla="*/ 52 w 54"/>
                  <a:gd name="T23" fmla="*/ 0 h 88"/>
                  <a:gd name="T24" fmla="*/ 52 w 54"/>
                  <a:gd name="T25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88">
                    <a:moveTo>
                      <a:pt x="52" y="0"/>
                    </a:moveTo>
                    <a:cubicBezTo>
                      <a:pt x="54" y="27"/>
                      <a:pt x="54" y="27"/>
                      <a:pt x="54" y="27"/>
                    </a:cubicBezTo>
                    <a:cubicBezTo>
                      <a:pt x="54" y="36"/>
                      <a:pt x="54" y="36"/>
                      <a:pt x="54" y="36"/>
                    </a:cubicBezTo>
                    <a:cubicBezTo>
                      <a:pt x="54" y="52"/>
                      <a:pt x="45" y="66"/>
                      <a:pt x="31" y="73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45" y="66"/>
                      <a:pt x="54" y="52"/>
                      <a:pt x="54" y="36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</a:path>
                </a:pathLst>
              </a:custGeom>
              <a:solidFill>
                <a:srgbClr val="BD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任意多边形: 形状 114"/>
              <p:cNvSpPr>
                <a:spLocks/>
              </p:cNvSpPr>
              <p:nvPr/>
            </p:nvSpPr>
            <p:spPr bwMode="auto">
              <a:xfrm>
                <a:off x="3067051" y="3114675"/>
                <a:ext cx="217488" cy="169862"/>
              </a:xfrm>
              <a:custGeom>
                <a:avLst/>
                <a:gdLst>
                  <a:gd name="T0" fmla="*/ 21 w 59"/>
                  <a:gd name="T1" fmla="*/ 0 h 46"/>
                  <a:gd name="T2" fmla="*/ 21 w 59"/>
                  <a:gd name="T3" fmla="*/ 0 h 46"/>
                  <a:gd name="T4" fmla="*/ 21 w 59"/>
                  <a:gd name="T5" fmla="*/ 0 h 46"/>
                  <a:gd name="T6" fmla="*/ 0 w 59"/>
                  <a:gd name="T7" fmla="*/ 6 h 46"/>
                  <a:gd name="T8" fmla="*/ 45 w 59"/>
                  <a:gd name="T9" fmla="*/ 46 h 46"/>
                  <a:gd name="T10" fmla="*/ 59 w 59"/>
                  <a:gd name="T11" fmla="*/ 18 h 46"/>
                  <a:gd name="T12" fmla="*/ 21 w 59"/>
                  <a:gd name="T1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" h="46">
                    <a:moveTo>
                      <a:pt x="21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14" y="2"/>
                      <a:pt x="0" y="6"/>
                    </a:cubicBezTo>
                    <a:cubicBezTo>
                      <a:pt x="0" y="6"/>
                      <a:pt x="17" y="22"/>
                      <a:pt x="45" y="46"/>
                    </a:cubicBezTo>
                    <a:cubicBezTo>
                      <a:pt x="49" y="37"/>
                      <a:pt x="54" y="27"/>
                      <a:pt x="59" y="18"/>
                    </a:cubicBezTo>
                    <a:cubicBezTo>
                      <a:pt x="47" y="14"/>
                      <a:pt x="34" y="8"/>
                      <a:pt x="21" y="0"/>
                    </a:cubicBezTo>
                  </a:path>
                </a:pathLst>
              </a:custGeom>
              <a:solidFill>
                <a:srgbClr val="4E33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任意多边形: 形状 115"/>
              <p:cNvSpPr>
                <a:spLocks/>
              </p:cNvSpPr>
              <p:nvPr/>
            </p:nvSpPr>
            <p:spPr bwMode="auto">
              <a:xfrm>
                <a:off x="3144838" y="2847975"/>
                <a:ext cx="300038" cy="333375"/>
              </a:xfrm>
              <a:custGeom>
                <a:avLst/>
                <a:gdLst>
                  <a:gd name="T0" fmla="*/ 81 w 81"/>
                  <a:gd name="T1" fmla="*/ 0 h 90"/>
                  <a:gd name="T2" fmla="*/ 54 w 81"/>
                  <a:gd name="T3" fmla="*/ 11 h 90"/>
                  <a:gd name="T4" fmla="*/ 54 w 81"/>
                  <a:gd name="T5" fmla="*/ 20 h 90"/>
                  <a:gd name="T6" fmla="*/ 31 w 81"/>
                  <a:gd name="T7" fmla="*/ 57 h 90"/>
                  <a:gd name="T8" fmla="*/ 0 w 81"/>
                  <a:gd name="T9" fmla="*/ 72 h 90"/>
                  <a:gd name="T10" fmla="*/ 0 w 81"/>
                  <a:gd name="T11" fmla="*/ 72 h 90"/>
                  <a:gd name="T12" fmla="*/ 38 w 81"/>
                  <a:gd name="T13" fmla="*/ 90 h 90"/>
                  <a:gd name="T14" fmla="*/ 81 w 81"/>
                  <a:gd name="T15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1" h="90">
                    <a:moveTo>
                      <a:pt x="81" y="0"/>
                    </a:moveTo>
                    <a:cubicBezTo>
                      <a:pt x="54" y="11"/>
                      <a:pt x="54" y="11"/>
                      <a:pt x="54" y="11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4" y="36"/>
                      <a:pt x="45" y="50"/>
                      <a:pt x="31" y="57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13" y="80"/>
                      <a:pt x="26" y="86"/>
                      <a:pt x="38" y="90"/>
                    </a:cubicBezTo>
                    <a:cubicBezTo>
                      <a:pt x="55" y="61"/>
                      <a:pt x="76" y="33"/>
                      <a:pt x="81" y="0"/>
                    </a:cubicBezTo>
                  </a:path>
                </a:pathLst>
              </a:custGeom>
              <a:solidFill>
                <a:srgbClr val="BD64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任意多边形: 形状 116"/>
              <p:cNvSpPr>
                <a:spLocks/>
              </p:cNvSpPr>
              <p:nvPr/>
            </p:nvSpPr>
            <p:spPr bwMode="auto">
              <a:xfrm>
                <a:off x="2947988" y="3136900"/>
                <a:ext cx="119063" cy="36512"/>
              </a:xfrm>
              <a:custGeom>
                <a:avLst/>
                <a:gdLst>
                  <a:gd name="T0" fmla="*/ 32 w 32"/>
                  <a:gd name="T1" fmla="*/ 0 h 10"/>
                  <a:gd name="T2" fmla="*/ 32 w 32"/>
                  <a:gd name="T3" fmla="*/ 0 h 10"/>
                  <a:gd name="T4" fmla="*/ 0 w 32"/>
                  <a:gd name="T5" fmla="*/ 10 h 10"/>
                  <a:gd name="T6" fmla="*/ 32 w 32"/>
                  <a:gd name="T7" fmla="*/ 0 h 10"/>
                  <a:gd name="T8" fmla="*/ 32 w 32"/>
                  <a:gd name="T9" fmla="*/ 0 h 10"/>
                  <a:gd name="T10" fmla="*/ 32 w 32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0">
                    <a:moveTo>
                      <a:pt x="32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24" y="2"/>
                      <a:pt x="13" y="6"/>
                      <a:pt x="0" y="1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</a:path>
                </a:pathLst>
              </a:custGeom>
              <a:solidFill>
                <a:srgbClr val="4E33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任意多边形: 形状 117"/>
              <p:cNvSpPr>
                <a:spLocks noEditPoints="1"/>
              </p:cNvSpPr>
              <p:nvPr/>
            </p:nvSpPr>
            <p:spPr bwMode="auto">
              <a:xfrm>
                <a:off x="2833688" y="3214688"/>
                <a:ext cx="11113" cy="3175"/>
              </a:xfrm>
              <a:custGeom>
                <a:avLst/>
                <a:gdLst>
                  <a:gd name="T0" fmla="*/ 2 w 3"/>
                  <a:gd name="T1" fmla="*/ 0 h 1"/>
                  <a:gd name="T2" fmla="*/ 0 w 3"/>
                  <a:gd name="T3" fmla="*/ 1 h 1"/>
                  <a:gd name="T4" fmla="*/ 2 w 3"/>
                  <a:gd name="T5" fmla="*/ 0 h 1"/>
                  <a:gd name="T6" fmla="*/ 3 w 3"/>
                  <a:gd name="T7" fmla="*/ 0 h 1"/>
                  <a:gd name="T8" fmla="*/ 3 w 3"/>
                  <a:gd name="T9" fmla="*/ 0 h 1"/>
                  <a:gd name="T10" fmla="*/ 3 w 3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2" y="0"/>
                      <a:pt x="1" y="0"/>
                      <a:pt x="0" y="1"/>
                    </a:cubicBezTo>
                    <a:cubicBezTo>
                      <a:pt x="1" y="0"/>
                      <a:pt x="2" y="0"/>
                      <a:pt x="2" y="0"/>
                    </a:cubicBezTo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BD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任意多边形: 形状 118"/>
              <p:cNvSpPr>
                <a:spLocks/>
              </p:cNvSpPr>
              <p:nvPr/>
            </p:nvSpPr>
            <p:spPr bwMode="auto">
              <a:xfrm>
                <a:off x="3033713" y="4062413"/>
                <a:ext cx="492125" cy="25400"/>
              </a:xfrm>
              <a:custGeom>
                <a:avLst/>
                <a:gdLst>
                  <a:gd name="T0" fmla="*/ 128 w 133"/>
                  <a:gd name="T1" fmla="*/ 0 h 7"/>
                  <a:gd name="T2" fmla="*/ 0 w 133"/>
                  <a:gd name="T3" fmla="*/ 1 h 7"/>
                  <a:gd name="T4" fmla="*/ 1 w 133"/>
                  <a:gd name="T5" fmla="*/ 7 h 7"/>
                  <a:gd name="T6" fmla="*/ 133 w 133"/>
                  <a:gd name="T7" fmla="*/ 7 h 7"/>
                  <a:gd name="T8" fmla="*/ 128 w 133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3" h="7">
                    <a:moveTo>
                      <a:pt x="128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1" y="5"/>
                      <a:pt x="129" y="2"/>
                      <a:pt x="128" y="0"/>
                    </a:cubicBezTo>
                  </a:path>
                </a:pathLst>
              </a:custGeom>
              <a:solidFill>
                <a:srgbClr val="BD64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任意多边形: 形状 119"/>
              <p:cNvSpPr>
                <a:spLocks/>
              </p:cNvSpPr>
              <p:nvPr/>
            </p:nvSpPr>
            <p:spPr bwMode="auto">
              <a:xfrm>
                <a:off x="3036888" y="4087813"/>
                <a:ext cx="541338" cy="133350"/>
              </a:xfrm>
              <a:custGeom>
                <a:avLst/>
                <a:gdLst>
                  <a:gd name="T0" fmla="*/ 132 w 146"/>
                  <a:gd name="T1" fmla="*/ 0 h 36"/>
                  <a:gd name="T2" fmla="*/ 0 w 146"/>
                  <a:gd name="T3" fmla="*/ 0 h 36"/>
                  <a:gd name="T4" fmla="*/ 3 w 146"/>
                  <a:gd name="T5" fmla="*/ 29 h 36"/>
                  <a:gd name="T6" fmla="*/ 29 w 146"/>
                  <a:gd name="T7" fmla="*/ 30 h 36"/>
                  <a:gd name="T8" fmla="*/ 30 w 146"/>
                  <a:gd name="T9" fmla="*/ 31 h 36"/>
                  <a:gd name="T10" fmla="*/ 30 w 146"/>
                  <a:gd name="T11" fmla="*/ 31 h 36"/>
                  <a:gd name="T12" fmla="*/ 73 w 146"/>
                  <a:gd name="T13" fmla="*/ 34 h 36"/>
                  <a:gd name="T14" fmla="*/ 80 w 146"/>
                  <a:gd name="T15" fmla="*/ 36 h 36"/>
                  <a:gd name="T16" fmla="*/ 81 w 146"/>
                  <a:gd name="T17" fmla="*/ 31 h 36"/>
                  <a:gd name="T18" fmla="*/ 89 w 146"/>
                  <a:gd name="T19" fmla="*/ 31 h 36"/>
                  <a:gd name="T20" fmla="*/ 146 w 146"/>
                  <a:gd name="T21" fmla="*/ 31 h 36"/>
                  <a:gd name="T22" fmla="*/ 133 w 146"/>
                  <a:gd name="T23" fmla="*/ 2 h 36"/>
                  <a:gd name="T24" fmla="*/ 132 w 146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6" h="36">
                    <a:moveTo>
                      <a:pt x="13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9" y="30"/>
                      <a:pt x="30" y="30"/>
                      <a:pt x="30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73" y="34"/>
                      <a:pt x="76" y="35"/>
                      <a:pt x="80" y="36"/>
                    </a:cubicBezTo>
                    <a:cubicBezTo>
                      <a:pt x="81" y="31"/>
                      <a:pt x="81" y="31"/>
                      <a:pt x="81" y="31"/>
                    </a:cubicBezTo>
                    <a:cubicBezTo>
                      <a:pt x="89" y="31"/>
                      <a:pt x="89" y="31"/>
                      <a:pt x="89" y="31"/>
                    </a:cubicBezTo>
                    <a:cubicBezTo>
                      <a:pt x="146" y="31"/>
                      <a:pt x="146" y="31"/>
                      <a:pt x="146" y="31"/>
                    </a:cubicBezTo>
                    <a:cubicBezTo>
                      <a:pt x="143" y="20"/>
                      <a:pt x="139" y="10"/>
                      <a:pt x="133" y="2"/>
                    </a:cubicBezTo>
                    <a:cubicBezTo>
                      <a:pt x="133" y="1"/>
                      <a:pt x="132" y="1"/>
                      <a:pt x="132" y="0"/>
                    </a:cubicBezTo>
                  </a:path>
                </a:pathLst>
              </a:custGeom>
              <a:solidFill>
                <a:srgbClr val="4E33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任意多边形: 形状 120"/>
              <p:cNvSpPr>
                <a:spLocks/>
              </p:cNvSpPr>
              <p:nvPr/>
            </p:nvSpPr>
            <p:spPr bwMode="auto">
              <a:xfrm>
                <a:off x="3014663" y="3903663"/>
                <a:ext cx="400050" cy="39687"/>
              </a:xfrm>
              <a:custGeom>
                <a:avLst/>
                <a:gdLst>
                  <a:gd name="T0" fmla="*/ 99 w 108"/>
                  <a:gd name="T1" fmla="*/ 0 h 11"/>
                  <a:gd name="T2" fmla="*/ 0 w 108"/>
                  <a:gd name="T3" fmla="*/ 0 h 11"/>
                  <a:gd name="T4" fmla="*/ 1 w 108"/>
                  <a:gd name="T5" fmla="*/ 11 h 11"/>
                  <a:gd name="T6" fmla="*/ 108 w 108"/>
                  <a:gd name="T7" fmla="*/ 10 h 11"/>
                  <a:gd name="T8" fmla="*/ 99 w 108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11">
                    <a:moveTo>
                      <a:pt x="9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08" y="10"/>
                      <a:pt x="108" y="10"/>
                      <a:pt x="108" y="10"/>
                    </a:cubicBezTo>
                    <a:cubicBezTo>
                      <a:pt x="105" y="7"/>
                      <a:pt x="102" y="3"/>
                      <a:pt x="99" y="0"/>
                    </a:cubicBezTo>
                  </a:path>
                </a:pathLst>
              </a:custGeom>
              <a:solidFill>
                <a:srgbClr val="BD64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任意多边形: 形状 121"/>
              <p:cNvSpPr>
                <a:spLocks/>
              </p:cNvSpPr>
              <p:nvPr/>
            </p:nvSpPr>
            <p:spPr bwMode="auto">
              <a:xfrm>
                <a:off x="3019426" y="3940175"/>
                <a:ext cx="487363" cy="125412"/>
              </a:xfrm>
              <a:custGeom>
                <a:avLst/>
                <a:gdLst>
                  <a:gd name="T0" fmla="*/ 107 w 132"/>
                  <a:gd name="T1" fmla="*/ 0 h 34"/>
                  <a:gd name="T2" fmla="*/ 0 w 132"/>
                  <a:gd name="T3" fmla="*/ 1 h 34"/>
                  <a:gd name="T4" fmla="*/ 4 w 132"/>
                  <a:gd name="T5" fmla="*/ 34 h 34"/>
                  <a:gd name="T6" fmla="*/ 132 w 132"/>
                  <a:gd name="T7" fmla="*/ 33 h 34"/>
                  <a:gd name="T8" fmla="*/ 107 w 132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" h="34">
                    <a:moveTo>
                      <a:pt x="107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4" y="34"/>
                      <a:pt x="4" y="34"/>
                      <a:pt x="4" y="34"/>
                    </a:cubicBezTo>
                    <a:cubicBezTo>
                      <a:pt x="132" y="33"/>
                      <a:pt x="132" y="33"/>
                      <a:pt x="132" y="33"/>
                    </a:cubicBezTo>
                    <a:cubicBezTo>
                      <a:pt x="124" y="22"/>
                      <a:pt x="115" y="11"/>
                      <a:pt x="107" y="0"/>
                    </a:cubicBezTo>
                  </a:path>
                </a:pathLst>
              </a:custGeom>
              <a:solidFill>
                <a:srgbClr val="4E33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任意多边形: 形状 122"/>
              <p:cNvSpPr>
                <a:spLocks/>
              </p:cNvSpPr>
              <p:nvPr/>
            </p:nvSpPr>
            <p:spPr bwMode="auto">
              <a:xfrm>
                <a:off x="2541588" y="3178175"/>
                <a:ext cx="839788" cy="809625"/>
              </a:xfrm>
              <a:custGeom>
                <a:avLst/>
                <a:gdLst>
                  <a:gd name="T0" fmla="*/ 109 w 227"/>
                  <a:gd name="T1" fmla="*/ 0 h 219"/>
                  <a:gd name="T2" fmla="*/ 82 w 227"/>
                  <a:gd name="T3" fmla="*/ 10 h 219"/>
                  <a:gd name="T4" fmla="*/ 82 w 227"/>
                  <a:gd name="T5" fmla="*/ 10 h 219"/>
                  <a:gd name="T6" fmla="*/ 81 w 227"/>
                  <a:gd name="T7" fmla="*/ 10 h 219"/>
                  <a:gd name="T8" fmla="*/ 79 w 227"/>
                  <a:gd name="T9" fmla="*/ 11 h 219"/>
                  <a:gd name="T10" fmla="*/ 79 w 227"/>
                  <a:gd name="T11" fmla="*/ 11 h 219"/>
                  <a:gd name="T12" fmla="*/ 79 w 227"/>
                  <a:gd name="T13" fmla="*/ 11 h 219"/>
                  <a:gd name="T14" fmla="*/ 18 w 227"/>
                  <a:gd name="T15" fmla="*/ 73 h 219"/>
                  <a:gd name="T16" fmla="*/ 0 w 227"/>
                  <a:gd name="T17" fmla="*/ 191 h 219"/>
                  <a:gd name="T18" fmla="*/ 7 w 227"/>
                  <a:gd name="T19" fmla="*/ 193 h 219"/>
                  <a:gd name="T20" fmla="*/ 7 w 227"/>
                  <a:gd name="T21" fmla="*/ 193 h 219"/>
                  <a:gd name="T22" fmla="*/ 7 w 227"/>
                  <a:gd name="T23" fmla="*/ 193 h 219"/>
                  <a:gd name="T24" fmla="*/ 7 w 227"/>
                  <a:gd name="T25" fmla="*/ 193 h 219"/>
                  <a:gd name="T26" fmla="*/ 91 w 227"/>
                  <a:gd name="T27" fmla="*/ 214 h 219"/>
                  <a:gd name="T28" fmla="*/ 110 w 227"/>
                  <a:gd name="T29" fmla="*/ 219 h 219"/>
                  <a:gd name="T30" fmla="*/ 120 w 227"/>
                  <a:gd name="T31" fmla="*/ 125 h 219"/>
                  <a:gd name="T32" fmla="*/ 128 w 227"/>
                  <a:gd name="T33" fmla="*/ 196 h 219"/>
                  <a:gd name="T34" fmla="*/ 227 w 227"/>
                  <a:gd name="T35" fmla="*/ 196 h 219"/>
                  <a:gd name="T36" fmla="*/ 175 w 227"/>
                  <a:gd name="T37" fmla="*/ 68 h 219"/>
                  <a:gd name="T38" fmla="*/ 109 w 227"/>
                  <a:gd name="T39" fmla="*/ 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27" h="219">
                    <a:moveTo>
                      <a:pt x="109" y="0"/>
                    </a:moveTo>
                    <a:cubicBezTo>
                      <a:pt x="101" y="2"/>
                      <a:pt x="92" y="6"/>
                      <a:pt x="82" y="10"/>
                    </a:cubicBezTo>
                    <a:cubicBezTo>
                      <a:pt x="82" y="10"/>
                      <a:pt x="82" y="10"/>
                      <a:pt x="82" y="10"/>
                    </a:cubicBezTo>
                    <a:cubicBezTo>
                      <a:pt x="82" y="10"/>
                      <a:pt x="82" y="10"/>
                      <a:pt x="81" y="10"/>
                    </a:cubicBezTo>
                    <a:cubicBezTo>
                      <a:pt x="81" y="10"/>
                      <a:pt x="80" y="10"/>
                      <a:pt x="79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25" y="31"/>
                      <a:pt x="18" y="73"/>
                      <a:pt x="18" y="73"/>
                    </a:cubicBezTo>
                    <a:cubicBezTo>
                      <a:pt x="0" y="191"/>
                      <a:pt x="0" y="191"/>
                      <a:pt x="0" y="191"/>
                    </a:cubicBezTo>
                    <a:cubicBezTo>
                      <a:pt x="7" y="193"/>
                      <a:pt x="7" y="193"/>
                      <a:pt x="7" y="193"/>
                    </a:cubicBezTo>
                    <a:cubicBezTo>
                      <a:pt x="7" y="193"/>
                      <a:pt x="7" y="193"/>
                      <a:pt x="7" y="193"/>
                    </a:cubicBezTo>
                    <a:cubicBezTo>
                      <a:pt x="7" y="193"/>
                      <a:pt x="7" y="193"/>
                      <a:pt x="7" y="193"/>
                    </a:cubicBezTo>
                    <a:cubicBezTo>
                      <a:pt x="7" y="193"/>
                      <a:pt x="7" y="193"/>
                      <a:pt x="7" y="193"/>
                    </a:cubicBezTo>
                    <a:cubicBezTo>
                      <a:pt x="91" y="214"/>
                      <a:pt x="91" y="214"/>
                      <a:pt x="91" y="214"/>
                    </a:cubicBezTo>
                    <a:cubicBezTo>
                      <a:pt x="110" y="219"/>
                      <a:pt x="110" y="219"/>
                      <a:pt x="110" y="219"/>
                    </a:cubicBezTo>
                    <a:cubicBezTo>
                      <a:pt x="120" y="125"/>
                      <a:pt x="120" y="125"/>
                      <a:pt x="120" y="125"/>
                    </a:cubicBezTo>
                    <a:cubicBezTo>
                      <a:pt x="128" y="196"/>
                      <a:pt x="128" y="196"/>
                      <a:pt x="128" y="196"/>
                    </a:cubicBezTo>
                    <a:cubicBezTo>
                      <a:pt x="227" y="196"/>
                      <a:pt x="227" y="196"/>
                      <a:pt x="227" y="196"/>
                    </a:cubicBezTo>
                    <a:cubicBezTo>
                      <a:pt x="196" y="156"/>
                      <a:pt x="168" y="116"/>
                      <a:pt x="175" y="68"/>
                    </a:cubicBezTo>
                    <a:cubicBezTo>
                      <a:pt x="151" y="47"/>
                      <a:pt x="128" y="24"/>
                      <a:pt x="109" y="0"/>
                    </a:cubicBezTo>
                  </a:path>
                </a:pathLst>
              </a:custGeom>
              <a:solidFill>
                <a:srgbClr val="4E33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任意多边形: 形状 123"/>
              <p:cNvSpPr>
                <a:spLocks noEditPoints="1"/>
              </p:cNvSpPr>
              <p:nvPr/>
            </p:nvSpPr>
            <p:spPr bwMode="auto">
              <a:xfrm>
                <a:off x="1941513" y="4462463"/>
                <a:ext cx="3302000" cy="1147762"/>
              </a:xfrm>
              <a:custGeom>
                <a:avLst/>
                <a:gdLst>
                  <a:gd name="T0" fmla="*/ 440 w 892"/>
                  <a:gd name="T1" fmla="*/ 310 h 310"/>
                  <a:gd name="T2" fmla="*/ 441 w 892"/>
                  <a:gd name="T3" fmla="*/ 310 h 310"/>
                  <a:gd name="T4" fmla="*/ 441 w 892"/>
                  <a:gd name="T5" fmla="*/ 310 h 310"/>
                  <a:gd name="T6" fmla="*/ 437 w 892"/>
                  <a:gd name="T7" fmla="*/ 310 h 310"/>
                  <a:gd name="T8" fmla="*/ 437 w 892"/>
                  <a:gd name="T9" fmla="*/ 310 h 310"/>
                  <a:gd name="T10" fmla="*/ 436 w 892"/>
                  <a:gd name="T11" fmla="*/ 310 h 310"/>
                  <a:gd name="T12" fmla="*/ 436 w 892"/>
                  <a:gd name="T13" fmla="*/ 310 h 310"/>
                  <a:gd name="T14" fmla="*/ 436 w 892"/>
                  <a:gd name="T15" fmla="*/ 310 h 310"/>
                  <a:gd name="T16" fmla="*/ 444 w 892"/>
                  <a:gd name="T17" fmla="*/ 310 h 310"/>
                  <a:gd name="T18" fmla="*/ 444 w 892"/>
                  <a:gd name="T19" fmla="*/ 310 h 310"/>
                  <a:gd name="T20" fmla="*/ 445 w 892"/>
                  <a:gd name="T21" fmla="*/ 310 h 310"/>
                  <a:gd name="T22" fmla="*/ 445 w 892"/>
                  <a:gd name="T23" fmla="*/ 310 h 310"/>
                  <a:gd name="T24" fmla="*/ 446 w 892"/>
                  <a:gd name="T25" fmla="*/ 310 h 310"/>
                  <a:gd name="T26" fmla="*/ 432 w 892"/>
                  <a:gd name="T27" fmla="*/ 310 h 310"/>
                  <a:gd name="T28" fmla="*/ 447 w 892"/>
                  <a:gd name="T29" fmla="*/ 310 h 310"/>
                  <a:gd name="T30" fmla="*/ 448 w 892"/>
                  <a:gd name="T31" fmla="*/ 310 h 310"/>
                  <a:gd name="T32" fmla="*/ 448 w 892"/>
                  <a:gd name="T33" fmla="*/ 310 h 310"/>
                  <a:gd name="T34" fmla="*/ 449 w 892"/>
                  <a:gd name="T35" fmla="*/ 310 h 310"/>
                  <a:gd name="T36" fmla="*/ 450 w 892"/>
                  <a:gd name="T37" fmla="*/ 310 h 310"/>
                  <a:gd name="T38" fmla="*/ 140 w 892"/>
                  <a:gd name="T39" fmla="*/ 306 h 310"/>
                  <a:gd name="T40" fmla="*/ 0 w 892"/>
                  <a:gd name="T41" fmla="*/ 225 h 310"/>
                  <a:gd name="T42" fmla="*/ 0 w 892"/>
                  <a:gd name="T43" fmla="*/ 225 h 310"/>
                  <a:gd name="T44" fmla="*/ 879 w 892"/>
                  <a:gd name="T45" fmla="*/ 225 h 310"/>
                  <a:gd name="T46" fmla="*/ 0 w 892"/>
                  <a:gd name="T47" fmla="*/ 225 h 310"/>
                  <a:gd name="T48" fmla="*/ 0 w 892"/>
                  <a:gd name="T49" fmla="*/ 224 h 310"/>
                  <a:gd name="T50" fmla="*/ 0 w 892"/>
                  <a:gd name="T51" fmla="*/ 224 h 310"/>
                  <a:gd name="T52" fmla="*/ 0 w 892"/>
                  <a:gd name="T53" fmla="*/ 224 h 310"/>
                  <a:gd name="T54" fmla="*/ 0 w 892"/>
                  <a:gd name="T55" fmla="*/ 224 h 310"/>
                  <a:gd name="T56" fmla="*/ 0 w 892"/>
                  <a:gd name="T57" fmla="*/ 224 h 310"/>
                  <a:gd name="T58" fmla="*/ 0 w 892"/>
                  <a:gd name="T59" fmla="*/ 224 h 310"/>
                  <a:gd name="T60" fmla="*/ 0 w 892"/>
                  <a:gd name="T61" fmla="*/ 224 h 310"/>
                  <a:gd name="T62" fmla="*/ 0 w 892"/>
                  <a:gd name="T63" fmla="*/ 224 h 310"/>
                  <a:gd name="T64" fmla="*/ 0 w 892"/>
                  <a:gd name="T65" fmla="*/ 224 h 310"/>
                  <a:gd name="T66" fmla="*/ 0 w 892"/>
                  <a:gd name="T67" fmla="*/ 224 h 310"/>
                  <a:gd name="T68" fmla="*/ 0 w 892"/>
                  <a:gd name="T69" fmla="*/ 223 h 310"/>
                  <a:gd name="T70" fmla="*/ 0 w 892"/>
                  <a:gd name="T71" fmla="*/ 223 h 310"/>
                  <a:gd name="T72" fmla="*/ 0 w 892"/>
                  <a:gd name="T73" fmla="*/ 223 h 310"/>
                  <a:gd name="T74" fmla="*/ 0 w 892"/>
                  <a:gd name="T75" fmla="*/ 223 h 310"/>
                  <a:gd name="T76" fmla="*/ 879 w 892"/>
                  <a:gd name="T77" fmla="*/ 223 h 310"/>
                  <a:gd name="T78" fmla="*/ 879 w 892"/>
                  <a:gd name="T79" fmla="*/ 223 h 310"/>
                  <a:gd name="T80" fmla="*/ 0 w 892"/>
                  <a:gd name="T81" fmla="*/ 223 h 310"/>
                  <a:gd name="T82" fmla="*/ 0 w 892"/>
                  <a:gd name="T83" fmla="*/ 223 h 310"/>
                  <a:gd name="T84" fmla="*/ 0 w 892"/>
                  <a:gd name="T85" fmla="*/ 223 h 310"/>
                  <a:gd name="T86" fmla="*/ 879 w 892"/>
                  <a:gd name="T87" fmla="*/ 223 h 310"/>
                  <a:gd name="T88" fmla="*/ 879 w 892"/>
                  <a:gd name="T89" fmla="*/ 223 h 310"/>
                  <a:gd name="T90" fmla="*/ 879 w 892"/>
                  <a:gd name="T91" fmla="*/ 222 h 310"/>
                  <a:gd name="T92" fmla="*/ 879 w 892"/>
                  <a:gd name="T93" fmla="*/ 222 h 310"/>
                  <a:gd name="T94" fmla="*/ 25 w 892"/>
                  <a:gd name="T95" fmla="*/ 162 h 310"/>
                  <a:gd name="T96" fmla="*/ 892 w 892"/>
                  <a:gd name="T97" fmla="*/ 113 h 310"/>
                  <a:gd name="T98" fmla="*/ 892 w 892"/>
                  <a:gd name="T99" fmla="*/ 112 h 310"/>
                  <a:gd name="T100" fmla="*/ 892 w 892"/>
                  <a:gd name="T101" fmla="*/ 112 h 310"/>
                  <a:gd name="T102" fmla="*/ 892 w 892"/>
                  <a:gd name="T103" fmla="*/ 112 h 310"/>
                  <a:gd name="T104" fmla="*/ 892 w 892"/>
                  <a:gd name="T105" fmla="*/ 111 h 310"/>
                  <a:gd name="T106" fmla="*/ 892 w 892"/>
                  <a:gd name="T107" fmla="*/ 111 h 310"/>
                  <a:gd name="T108" fmla="*/ 892 w 892"/>
                  <a:gd name="T109" fmla="*/ 111 h 310"/>
                  <a:gd name="T110" fmla="*/ 892 w 892"/>
                  <a:gd name="T111" fmla="*/ 111 h 310"/>
                  <a:gd name="T112" fmla="*/ 892 w 892"/>
                  <a:gd name="T113" fmla="*/ 111 h 310"/>
                  <a:gd name="T114" fmla="*/ 892 w 892"/>
                  <a:gd name="T115" fmla="*/ 110 h 310"/>
                  <a:gd name="T116" fmla="*/ 892 w 892"/>
                  <a:gd name="T117" fmla="*/ 110 h 310"/>
                  <a:gd name="T118" fmla="*/ 307 w 892"/>
                  <a:gd name="T119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92" h="310">
                    <a:moveTo>
                      <a:pt x="439" y="310"/>
                    </a:moveTo>
                    <a:cubicBezTo>
                      <a:pt x="439" y="310"/>
                      <a:pt x="439" y="310"/>
                      <a:pt x="439" y="310"/>
                    </a:cubicBezTo>
                    <a:cubicBezTo>
                      <a:pt x="439" y="310"/>
                      <a:pt x="439" y="310"/>
                      <a:pt x="439" y="310"/>
                    </a:cubicBezTo>
                    <a:moveTo>
                      <a:pt x="440" y="310"/>
                    </a:moveTo>
                    <a:cubicBezTo>
                      <a:pt x="440" y="310"/>
                      <a:pt x="440" y="310"/>
                      <a:pt x="440" y="310"/>
                    </a:cubicBezTo>
                    <a:cubicBezTo>
                      <a:pt x="440" y="310"/>
                      <a:pt x="440" y="310"/>
                      <a:pt x="440" y="310"/>
                    </a:cubicBezTo>
                    <a:moveTo>
                      <a:pt x="439" y="310"/>
                    </a:moveTo>
                    <a:cubicBezTo>
                      <a:pt x="439" y="310"/>
                      <a:pt x="439" y="310"/>
                      <a:pt x="439" y="310"/>
                    </a:cubicBezTo>
                    <a:cubicBezTo>
                      <a:pt x="439" y="310"/>
                      <a:pt x="439" y="310"/>
                      <a:pt x="439" y="310"/>
                    </a:cubicBezTo>
                    <a:moveTo>
                      <a:pt x="441" y="310"/>
                    </a:moveTo>
                    <a:cubicBezTo>
                      <a:pt x="441" y="310"/>
                      <a:pt x="441" y="310"/>
                      <a:pt x="441" y="310"/>
                    </a:cubicBezTo>
                    <a:cubicBezTo>
                      <a:pt x="441" y="310"/>
                      <a:pt x="441" y="310"/>
                      <a:pt x="441" y="310"/>
                    </a:cubicBezTo>
                    <a:moveTo>
                      <a:pt x="438" y="310"/>
                    </a:moveTo>
                    <a:cubicBezTo>
                      <a:pt x="438" y="310"/>
                      <a:pt x="438" y="310"/>
                      <a:pt x="438" y="310"/>
                    </a:cubicBezTo>
                    <a:cubicBezTo>
                      <a:pt x="438" y="310"/>
                      <a:pt x="438" y="310"/>
                      <a:pt x="438" y="310"/>
                    </a:cubicBezTo>
                    <a:moveTo>
                      <a:pt x="441" y="310"/>
                    </a:moveTo>
                    <a:cubicBezTo>
                      <a:pt x="441" y="310"/>
                      <a:pt x="441" y="310"/>
                      <a:pt x="441" y="310"/>
                    </a:cubicBezTo>
                    <a:cubicBezTo>
                      <a:pt x="441" y="310"/>
                      <a:pt x="441" y="310"/>
                      <a:pt x="441" y="310"/>
                    </a:cubicBezTo>
                    <a:moveTo>
                      <a:pt x="438" y="310"/>
                    </a:moveTo>
                    <a:cubicBezTo>
                      <a:pt x="438" y="310"/>
                      <a:pt x="438" y="310"/>
                      <a:pt x="438" y="310"/>
                    </a:cubicBezTo>
                    <a:cubicBezTo>
                      <a:pt x="438" y="310"/>
                      <a:pt x="438" y="310"/>
                      <a:pt x="438" y="310"/>
                    </a:cubicBezTo>
                    <a:moveTo>
                      <a:pt x="437" y="310"/>
                    </a:moveTo>
                    <a:cubicBezTo>
                      <a:pt x="437" y="310"/>
                      <a:pt x="438" y="310"/>
                      <a:pt x="438" y="310"/>
                    </a:cubicBezTo>
                    <a:cubicBezTo>
                      <a:pt x="438" y="310"/>
                      <a:pt x="437" y="310"/>
                      <a:pt x="437" y="310"/>
                    </a:cubicBezTo>
                    <a:moveTo>
                      <a:pt x="442" y="310"/>
                    </a:moveTo>
                    <a:cubicBezTo>
                      <a:pt x="442" y="310"/>
                      <a:pt x="442" y="310"/>
                      <a:pt x="442" y="310"/>
                    </a:cubicBezTo>
                    <a:cubicBezTo>
                      <a:pt x="442" y="310"/>
                      <a:pt x="442" y="310"/>
                      <a:pt x="442" y="310"/>
                    </a:cubicBezTo>
                    <a:moveTo>
                      <a:pt x="437" y="310"/>
                    </a:moveTo>
                    <a:cubicBezTo>
                      <a:pt x="437" y="310"/>
                      <a:pt x="437" y="310"/>
                      <a:pt x="437" y="310"/>
                    </a:cubicBezTo>
                    <a:cubicBezTo>
                      <a:pt x="437" y="310"/>
                      <a:pt x="437" y="310"/>
                      <a:pt x="437" y="310"/>
                    </a:cubicBezTo>
                    <a:moveTo>
                      <a:pt x="442" y="310"/>
                    </a:moveTo>
                    <a:cubicBezTo>
                      <a:pt x="442" y="310"/>
                      <a:pt x="442" y="310"/>
                      <a:pt x="442" y="310"/>
                    </a:cubicBezTo>
                    <a:cubicBezTo>
                      <a:pt x="442" y="310"/>
                      <a:pt x="442" y="310"/>
                      <a:pt x="442" y="310"/>
                    </a:cubicBezTo>
                    <a:moveTo>
                      <a:pt x="436" y="310"/>
                    </a:moveTo>
                    <a:cubicBezTo>
                      <a:pt x="436" y="310"/>
                      <a:pt x="437" y="310"/>
                      <a:pt x="437" y="310"/>
                    </a:cubicBezTo>
                    <a:cubicBezTo>
                      <a:pt x="437" y="310"/>
                      <a:pt x="437" y="310"/>
                      <a:pt x="436" y="310"/>
                    </a:cubicBezTo>
                    <a:moveTo>
                      <a:pt x="443" y="310"/>
                    </a:moveTo>
                    <a:cubicBezTo>
                      <a:pt x="443" y="310"/>
                      <a:pt x="443" y="310"/>
                      <a:pt x="443" y="310"/>
                    </a:cubicBezTo>
                    <a:cubicBezTo>
                      <a:pt x="443" y="310"/>
                      <a:pt x="443" y="310"/>
                      <a:pt x="443" y="310"/>
                    </a:cubicBezTo>
                    <a:moveTo>
                      <a:pt x="436" y="310"/>
                    </a:moveTo>
                    <a:cubicBezTo>
                      <a:pt x="436" y="310"/>
                      <a:pt x="436" y="310"/>
                      <a:pt x="436" y="310"/>
                    </a:cubicBezTo>
                    <a:cubicBezTo>
                      <a:pt x="436" y="310"/>
                      <a:pt x="436" y="310"/>
                      <a:pt x="436" y="310"/>
                    </a:cubicBezTo>
                    <a:moveTo>
                      <a:pt x="443" y="310"/>
                    </a:moveTo>
                    <a:cubicBezTo>
                      <a:pt x="443" y="310"/>
                      <a:pt x="443" y="310"/>
                      <a:pt x="443" y="310"/>
                    </a:cubicBezTo>
                    <a:cubicBezTo>
                      <a:pt x="443" y="310"/>
                      <a:pt x="443" y="310"/>
                      <a:pt x="443" y="310"/>
                    </a:cubicBezTo>
                    <a:moveTo>
                      <a:pt x="436" y="310"/>
                    </a:moveTo>
                    <a:cubicBezTo>
                      <a:pt x="436" y="310"/>
                      <a:pt x="436" y="310"/>
                      <a:pt x="436" y="310"/>
                    </a:cubicBezTo>
                    <a:cubicBezTo>
                      <a:pt x="436" y="310"/>
                      <a:pt x="436" y="310"/>
                      <a:pt x="436" y="310"/>
                    </a:cubicBezTo>
                    <a:moveTo>
                      <a:pt x="435" y="310"/>
                    </a:moveTo>
                    <a:cubicBezTo>
                      <a:pt x="435" y="310"/>
                      <a:pt x="435" y="310"/>
                      <a:pt x="435" y="310"/>
                    </a:cubicBezTo>
                    <a:cubicBezTo>
                      <a:pt x="435" y="310"/>
                      <a:pt x="435" y="310"/>
                      <a:pt x="435" y="310"/>
                    </a:cubicBezTo>
                    <a:moveTo>
                      <a:pt x="444" y="310"/>
                    </a:moveTo>
                    <a:cubicBezTo>
                      <a:pt x="444" y="310"/>
                      <a:pt x="444" y="310"/>
                      <a:pt x="444" y="310"/>
                    </a:cubicBezTo>
                    <a:cubicBezTo>
                      <a:pt x="444" y="310"/>
                      <a:pt x="444" y="310"/>
                      <a:pt x="444" y="310"/>
                    </a:cubicBezTo>
                    <a:moveTo>
                      <a:pt x="435" y="310"/>
                    </a:moveTo>
                    <a:cubicBezTo>
                      <a:pt x="435" y="310"/>
                      <a:pt x="435" y="310"/>
                      <a:pt x="435" y="310"/>
                    </a:cubicBezTo>
                    <a:cubicBezTo>
                      <a:pt x="435" y="310"/>
                      <a:pt x="435" y="310"/>
                      <a:pt x="435" y="310"/>
                    </a:cubicBezTo>
                    <a:moveTo>
                      <a:pt x="444" y="310"/>
                    </a:moveTo>
                    <a:cubicBezTo>
                      <a:pt x="444" y="310"/>
                      <a:pt x="444" y="310"/>
                      <a:pt x="444" y="310"/>
                    </a:cubicBezTo>
                    <a:cubicBezTo>
                      <a:pt x="444" y="310"/>
                      <a:pt x="444" y="310"/>
                      <a:pt x="444" y="310"/>
                    </a:cubicBezTo>
                    <a:moveTo>
                      <a:pt x="434" y="310"/>
                    </a:moveTo>
                    <a:cubicBezTo>
                      <a:pt x="434" y="310"/>
                      <a:pt x="434" y="310"/>
                      <a:pt x="435" y="310"/>
                    </a:cubicBezTo>
                    <a:cubicBezTo>
                      <a:pt x="434" y="310"/>
                      <a:pt x="434" y="310"/>
                      <a:pt x="434" y="310"/>
                    </a:cubicBezTo>
                    <a:moveTo>
                      <a:pt x="445" y="310"/>
                    </a:moveTo>
                    <a:cubicBezTo>
                      <a:pt x="445" y="310"/>
                      <a:pt x="445" y="310"/>
                      <a:pt x="445" y="310"/>
                    </a:cubicBezTo>
                    <a:cubicBezTo>
                      <a:pt x="445" y="310"/>
                      <a:pt x="445" y="310"/>
                      <a:pt x="445" y="310"/>
                    </a:cubicBezTo>
                    <a:moveTo>
                      <a:pt x="434" y="310"/>
                    </a:moveTo>
                    <a:cubicBezTo>
                      <a:pt x="434" y="310"/>
                      <a:pt x="434" y="310"/>
                      <a:pt x="434" y="310"/>
                    </a:cubicBezTo>
                    <a:cubicBezTo>
                      <a:pt x="434" y="310"/>
                      <a:pt x="434" y="310"/>
                      <a:pt x="434" y="310"/>
                    </a:cubicBezTo>
                    <a:moveTo>
                      <a:pt x="445" y="310"/>
                    </a:moveTo>
                    <a:cubicBezTo>
                      <a:pt x="445" y="310"/>
                      <a:pt x="445" y="310"/>
                      <a:pt x="445" y="310"/>
                    </a:cubicBezTo>
                    <a:cubicBezTo>
                      <a:pt x="445" y="310"/>
                      <a:pt x="445" y="310"/>
                      <a:pt x="445" y="310"/>
                    </a:cubicBezTo>
                    <a:moveTo>
                      <a:pt x="433" y="310"/>
                    </a:moveTo>
                    <a:cubicBezTo>
                      <a:pt x="434" y="310"/>
                      <a:pt x="434" y="310"/>
                      <a:pt x="434" y="310"/>
                    </a:cubicBezTo>
                    <a:cubicBezTo>
                      <a:pt x="434" y="310"/>
                      <a:pt x="434" y="310"/>
                      <a:pt x="433" y="310"/>
                    </a:cubicBezTo>
                    <a:moveTo>
                      <a:pt x="446" y="310"/>
                    </a:moveTo>
                    <a:cubicBezTo>
                      <a:pt x="446" y="310"/>
                      <a:pt x="446" y="310"/>
                      <a:pt x="446" y="310"/>
                    </a:cubicBezTo>
                    <a:cubicBezTo>
                      <a:pt x="446" y="310"/>
                      <a:pt x="446" y="310"/>
                      <a:pt x="446" y="310"/>
                    </a:cubicBezTo>
                    <a:moveTo>
                      <a:pt x="447" y="310"/>
                    </a:moveTo>
                    <a:cubicBezTo>
                      <a:pt x="447" y="310"/>
                      <a:pt x="446" y="310"/>
                      <a:pt x="446" y="310"/>
                    </a:cubicBezTo>
                    <a:cubicBezTo>
                      <a:pt x="446" y="310"/>
                      <a:pt x="447" y="310"/>
                      <a:pt x="447" y="310"/>
                    </a:cubicBezTo>
                    <a:moveTo>
                      <a:pt x="432" y="310"/>
                    </a:moveTo>
                    <a:cubicBezTo>
                      <a:pt x="433" y="310"/>
                      <a:pt x="433" y="310"/>
                      <a:pt x="433" y="310"/>
                    </a:cubicBezTo>
                    <a:cubicBezTo>
                      <a:pt x="433" y="310"/>
                      <a:pt x="433" y="310"/>
                      <a:pt x="432" y="310"/>
                    </a:cubicBezTo>
                    <a:moveTo>
                      <a:pt x="432" y="310"/>
                    </a:moveTo>
                    <a:cubicBezTo>
                      <a:pt x="432" y="310"/>
                      <a:pt x="432" y="310"/>
                      <a:pt x="432" y="310"/>
                    </a:cubicBezTo>
                    <a:cubicBezTo>
                      <a:pt x="432" y="310"/>
                      <a:pt x="432" y="310"/>
                      <a:pt x="432" y="310"/>
                    </a:cubicBezTo>
                    <a:moveTo>
                      <a:pt x="447" y="310"/>
                    </a:moveTo>
                    <a:cubicBezTo>
                      <a:pt x="447" y="310"/>
                      <a:pt x="447" y="310"/>
                      <a:pt x="447" y="310"/>
                    </a:cubicBezTo>
                    <a:cubicBezTo>
                      <a:pt x="447" y="310"/>
                      <a:pt x="447" y="310"/>
                      <a:pt x="447" y="310"/>
                    </a:cubicBezTo>
                    <a:moveTo>
                      <a:pt x="432" y="310"/>
                    </a:moveTo>
                    <a:cubicBezTo>
                      <a:pt x="432" y="310"/>
                      <a:pt x="432" y="310"/>
                      <a:pt x="432" y="310"/>
                    </a:cubicBezTo>
                    <a:cubicBezTo>
                      <a:pt x="432" y="310"/>
                      <a:pt x="432" y="310"/>
                      <a:pt x="432" y="310"/>
                    </a:cubicBezTo>
                    <a:moveTo>
                      <a:pt x="448" y="310"/>
                    </a:moveTo>
                    <a:cubicBezTo>
                      <a:pt x="448" y="310"/>
                      <a:pt x="448" y="310"/>
                      <a:pt x="447" y="310"/>
                    </a:cubicBezTo>
                    <a:cubicBezTo>
                      <a:pt x="448" y="310"/>
                      <a:pt x="448" y="310"/>
                      <a:pt x="448" y="310"/>
                    </a:cubicBezTo>
                    <a:moveTo>
                      <a:pt x="431" y="310"/>
                    </a:moveTo>
                    <a:cubicBezTo>
                      <a:pt x="431" y="310"/>
                      <a:pt x="432" y="310"/>
                      <a:pt x="432" y="310"/>
                    </a:cubicBezTo>
                    <a:cubicBezTo>
                      <a:pt x="432" y="310"/>
                      <a:pt x="431" y="310"/>
                      <a:pt x="431" y="310"/>
                    </a:cubicBezTo>
                    <a:moveTo>
                      <a:pt x="448" y="310"/>
                    </a:moveTo>
                    <a:cubicBezTo>
                      <a:pt x="448" y="310"/>
                      <a:pt x="448" y="310"/>
                      <a:pt x="448" y="310"/>
                    </a:cubicBezTo>
                    <a:cubicBezTo>
                      <a:pt x="448" y="310"/>
                      <a:pt x="448" y="310"/>
                      <a:pt x="448" y="310"/>
                    </a:cubicBezTo>
                    <a:moveTo>
                      <a:pt x="449" y="310"/>
                    </a:moveTo>
                    <a:cubicBezTo>
                      <a:pt x="449" y="310"/>
                      <a:pt x="449" y="310"/>
                      <a:pt x="449" y="310"/>
                    </a:cubicBezTo>
                    <a:cubicBezTo>
                      <a:pt x="449" y="310"/>
                      <a:pt x="449" y="310"/>
                      <a:pt x="449" y="310"/>
                    </a:cubicBezTo>
                    <a:moveTo>
                      <a:pt x="449" y="310"/>
                    </a:moveTo>
                    <a:cubicBezTo>
                      <a:pt x="449" y="310"/>
                      <a:pt x="449" y="310"/>
                      <a:pt x="449" y="310"/>
                    </a:cubicBezTo>
                    <a:cubicBezTo>
                      <a:pt x="449" y="310"/>
                      <a:pt x="449" y="310"/>
                      <a:pt x="449" y="310"/>
                    </a:cubicBezTo>
                    <a:moveTo>
                      <a:pt x="450" y="310"/>
                    </a:moveTo>
                    <a:cubicBezTo>
                      <a:pt x="450" y="310"/>
                      <a:pt x="450" y="310"/>
                      <a:pt x="450" y="310"/>
                    </a:cubicBezTo>
                    <a:cubicBezTo>
                      <a:pt x="450" y="310"/>
                      <a:pt x="450" y="310"/>
                      <a:pt x="450" y="310"/>
                    </a:cubicBezTo>
                    <a:moveTo>
                      <a:pt x="450" y="310"/>
                    </a:moveTo>
                    <a:cubicBezTo>
                      <a:pt x="450" y="310"/>
                      <a:pt x="450" y="310"/>
                      <a:pt x="450" y="310"/>
                    </a:cubicBezTo>
                    <a:cubicBezTo>
                      <a:pt x="450" y="310"/>
                      <a:pt x="450" y="310"/>
                      <a:pt x="450" y="310"/>
                    </a:cubicBezTo>
                    <a:moveTo>
                      <a:pt x="285" y="305"/>
                    </a:moveTo>
                    <a:cubicBezTo>
                      <a:pt x="330" y="308"/>
                      <a:pt x="380" y="310"/>
                      <a:pt x="431" y="310"/>
                    </a:cubicBezTo>
                    <a:cubicBezTo>
                      <a:pt x="380" y="310"/>
                      <a:pt x="330" y="308"/>
                      <a:pt x="285" y="305"/>
                    </a:cubicBezTo>
                    <a:moveTo>
                      <a:pt x="157" y="290"/>
                    </a:moveTo>
                    <a:cubicBezTo>
                      <a:pt x="140" y="306"/>
                      <a:pt x="140" y="306"/>
                      <a:pt x="140" y="306"/>
                    </a:cubicBezTo>
                    <a:cubicBezTo>
                      <a:pt x="140" y="306"/>
                      <a:pt x="140" y="306"/>
                      <a:pt x="140" y="306"/>
                    </a:cubicBezTo>
                    <a:cubicBezTo>
                      <a:pt x="157" y="290"/>
                      <a:pt x="157" y="290"/>
                      <a:pt x="157" y="290"/>
                    </a:cubicBezTo>
                    <a:cubicBezTo>
                      <a:pt x="157" y="290"/>
                      <a:pt x="157" y="290"/>
                      <a:pt x="157" y="290"/>
                    </a:cubicBezTo>
                    <a:moveTo>
                      <a:pt x="0" y="225"/>
                    </a:moveTo>
                    <a:cubicBezTo>
                      <a:pt x="0" y="225"/>
                      <a:pt x="0" y="225"/>
                      <a:pt x="0" y="225"/>
                    </a:cubicBezTo>
                    <a:cubicBezTo>
                      <a:pt x="0" y="225"/>
                      <a:pt x="0" y="225"/>
                      <a:pt x="0" y="225"/>
                    </a:cubicBezTo>
                    <a:moveTo>
                      <a:pt x="0" y="225"/>
                    </a:moveTo>
                    <a:cubicBezTo>
                      <a:pt x="0" y="225"/>
                      <a:pt x="0" y="225"/>
                      <a:pt x="0" y="225"/>
                    </a:cubicBezTo>
                    <a:cubicBezTo>
                      <a:pt x="0" y="225"/>
                      <a:pt x="0" y="225"/>
                      <a:pt x="0" y="225"/>
                    </a:cubicBezTo>
                    <a:moveTo>
                      <a:pt x="0" y="225"/>
                    </a:moveTo>
                    <a:cubicBezTo>
                      <a:pt x="0" y="225"/>
                      <a:pt x="0" y="225"/>
                      <a:pt x="0" y="225"/>
                    </a:cubicBezTo>
                    <a:cubicBezTo>
                      <a:pt x="0" y="225"/>
                      <a:pt x="0" y="225"/>
                      <a:pt x="0" y="225"/>
                    </a:cubicBezTo>
                    <a:moveTo>
                      <a:pt x="0" y="225"/>
                    </a:moveTo>
                    <a:cubicBezTo>
                      <a:pt x="0" y="225"/>
                      <a:pt x="0" y="225"/>
                      <a:pt x="0" y="225"/>
                    </a:cubicBezTo>
                    <a:cubicBezTo>
                      <a:pt x="0" y="225"/>
                      <a:pt x="0" y="225"/>
                      <a:pt x="0" y="225"/>
                    </a:cubicBezTo>
                    <a:moveTo>
                      <a:pt x="0" y="225"/>
                    </a:moveTo>
                    <a:cubicBezTo>
                      <a:pt x="0" y="225"/>
                      <a:pt x="0" y="225"/>
                      <a:pt x="0" y="225"/>
                    </a:cubicBezTo>
                    <a:cubicBezTo>
                      <a:pt x="0" y="225"/>
                      <a:pt x="0" y="225"/>
                      <a:pt x="0" y="225"/>
                    </a:cubicBezTo>
                    <a:moveTo>
                      <a:pt x="879" y="225"/>
                    </a:moveTo>
                    <a:cubicBezTo>
                      <a:pt x="879" y="225"/>
                      <a:pt x="879" y="225"/>
                      <a:pt x="879" y="225"/>
                    </a:cubicBezTo>
                    <a:cubicBezTo>
                      <a:pt x="879" y="225"/>
                      <a:pt x="879" y="225"/>
                      <a:pt x="879" y="225"/>
                    </a:cubicBezTo>
                    <a:moveTo>
                      <a:pt x="879" y="225"/>
                    </a:moveTo>
                    <a:cubicBezTo>
                      <a:pt x="879" y="225"/>
                      <a:pt x="879" y="225"/>
                      <a:pt x="879" y="225"/>
                    </a:cubicBezTo>
                    <a:cubicBezTo>
                      <a:pt x="879" y="225"/>
                      <a:pt x="879" y="225"/>
                      <a:pt x="879" y="225"/>
                    </a:cubicBezTo>
                    <a:moveTo>
                      <a:pt x="0" y="225"/>
                    </a:moveTo>
                    <a:cubicBezTo>
                      <a:pt x="0" y="225"/>
                      <a:pt x="0" y="225"/>
                      <a:pt x="0" y="225"/>
                    </a:cubicBezTo>
                    <a:cubicBezTo>
                      <a:pt x="0" y="225"/>
                      <a:pt x="0" y="225"/>
                      <a:pt x="0" y="225"/>
                    </a:cubicBezTo>
                    <a:moveTo>
                      <a:pt x="879" y="224"/>
                    </a:moveTo>
                    <a:cubicBezTo>
                      <a:pt x="879" y="224"/>
                      <a:pt x="879" y="224"/>
                      <a:pt x="879" y="224"/>
                    </a:cubicBezTo>
                    <a:cubicBezTo>
                      <a:pt x="879" y="224"/>
                      <a:pt x="879" y="224"/>
                      <a:pt x="879" y="224"/>
                    </a:cubicBezTo>
                    <a:moveTo>
                      <a:pt x="0" y="224"/>
                    </a:moveTo>
                    <a:cubicBezTo>
                      <a:pt x="0" y="224"/>
                      <a:pt x="0" y="224"/>
                      <a:pt x="0" y="224"/>
                    </a:cubicBezTo>
                    <a:cubicBezTo>
                      <a:pt x="0" y="224"/>
                      <a:pt x="0" y="224"/>
                      <a:pt x="0" y="224"/>
                    </a:cubicBezTo>
                    <a:moveTo>
                      <a:pt x="0" y="224"/>
                    </a:moveTo>
                    <a:cubicBezTo>
                      <a:pt x="0" y="224"/>
                      <a:pt x="0" y="224"/>
                      <a:pt x="0" y="224"/>
                    </a:cubicBezTo>
                    <a:cubicBezTo>
                      <a:pt x="0" y="224"/>
                      <a:pt x="0" y="224"/>
                      <a:pt x="0" y="224"/>
                    </a:cubicBezTo>
                    <a:moveTo>
                      <a:pt x="0" y="224"/>
                    </a:moveTo>
                    <a:cubicBezTo>
                      <a:pt x="0" y="224"/>
                      <a:pt x="0" y="224"/>
                      <a:pt x="0" y="224"/>
                    </a:cubicBezTo>
                    <a:cubicBezTo>
                      <a:pt x="0" y="224"/>
                      <a:pt x="0" y="224"/>
                      <a:pt x="0" y="224"/>
                    </a:cubicBezTo>
                    <a:moveTo>
                      <a:pt x="0" y="224"/>
                    </a:moveTo>
                    <a:cubicBezTo>
                      <a:pt x="0" y="224"/>
                      <a:pt x="0" y="224"/>
                      <a:pt x="0" y="224"/>
                    </a:cubicBezTo>
                    <a:cubicBezTo>
                      <a:pt x="0" y="224"/>
                      <a:pt x="0" y="224"/>
                      <a:pt x="0" y="224"/>
                    </a:cubicBezTo>
                    <a:moveTo>
                      <a:pt x="0" y="224"/>
                    </a:moveTo>
                    <a:cubicBezTo>
                      <a:pt x="0" y="224"/>
                      <a:pt x="0" y="224"/>
                      <a:pt x="0" y="224"/>
                    </a:cubicBezTo>
                    <a:cubicBezTo>
                      <a:pt x="0" y="224"/>
                      <a:pt x="0" y="224"/>
                      <a:pt x="0" y="224"/>
                    </a:cubicBezTo>
                    <a:moveTo>
                      <a:pt x="879" y="224"/>
                    </a:moveTo>
                    <a:cubicBezTo>
                      <a:pt x="879" y="224"/>
                      <a:pt x="879" y="224"/>
                      <a:pt x="879" y="224"/>
                    </a:cubicBezTo>
                    <a:cubicBezTo>
                      <a:pt x="879" y="224"/>
                      <a:pt x="879" y="224"/>
                      <a:pt x="879" y="224"/>
                    </a:cubicBezTo>
                    <a:moveTo>
                      <a:pt x="0" y="224"/>
                    </a:moveTo>
                    <a:cubicBezTo>
                      <a:pt x="0" y="224"/>
                      <a:pt x="0" y="224"/>
                      <a:pt x="0" y="224"/>
                    </a:cubicBezTo>
                    <a:cubicBezTo>
                      <a:pt x="0" y="224"/>
                      <a:pt x="0" y="224"/>
                      <a:pt x="0" y="224"/>
                    </a:cubicBezTo>
                    <a:moveTo>
                      <a:pt x="879" y="224"/>
                    </a:moveTo>
                    <a:cubicBezTo>
                      <a:pt x="879" y="224"/>
                      <a:pt x="879" y="224"/>
                      <a:pt x="879" y="224"/>
                    </a:cubicBezTo>
                    <a:cubicBezTo>
                      <a:pt x="879" y="224"/>
                      <a:pt x="879" y="224"/>
                      <a:pt x="879" y="224"/>
                    </a:cubicBezTo>
                    <a:moveTo>
                      <a:pt x="0" y="224"/>
                    </a:moveTo>
                    <a:cubicBezTo>
                      <a:pt x="0" y="224"/>
                      <a:pt x="0" y="224"/>
                      <a:pt x="0" y="224"/>
                    </a:cubicBezTo>
                    <a:cubicBezTo>
                      <a:pt x="0" y="224"/>
                      <a:pt x="0" y="224"/>
                      <a:pt x="0" y="224"/>
                    </a:cubicBezTo>
                    <a:moveTo>
                      <a:pt x="879" y="224"/>
                    </a:moveTo>
                    <a:cubicBezTo>
                      <a:pt x="879" y="224"/>
                      <a:pt x="879" y="224"/>
                      <a:pt x="879" y="224"/>
                    </a:cubicBezTo>
                    <a:cubicBezTo>
                      <a:pt x="879" y="224"/>
                      <a:pt x="879" y="224"/>
                      <a:pt x="879" y="224"/>
                    </a:cubicBezTo>
                    <a:moveTo>
                      <a:pt x="0" y="224"/>
                    </a:moveTo>
                    <a:cubicBezTo>
                      <a:pt x="0" y="224"/>
                      <a:pt x="0" y="224"/>
                      <a:pt x="0" y="224"/>
                    </a:cubicBezTo>
                    <a:cubicBezTo>
                      <a:pt x="0" y="224"/>
                      <a:pt x="0" y="224"/>
                      <a:pt x="0" y="224"/>
                    </a:cubicBezTo>
                    <a:moveTo>
                      <a:pt x="879" y="224"/>
                    </a:moveTo>
                    <a:cubicBezTo>
                      <a:pt x="879" y="224"/>
                      <a:pt x="879" y="224"/>
                      <a:pt x="879" y="224"/>
                    </a:cubicBezTo>
                    <a:cubicBezTo>
                      <a:pt x="879" y="224"/>
                      <a:pt x="879" y="224"/>
                      <a:pt x="879" y="224"/>
                    </a:cubicBezTo>
                    <a:moveTo>
                      <a:pt x="0" y="224"/>
                    </a:moveTo>
                    <a:cubicBezTo>
                      <a:pt x="0" y="224"/>
                      <a:pt x="0" y="224"/>
                      <a:pt x="0" y="224"/>
                    </a:cubicBezTo>
                    <a:cubicBezTo>
                      <a:pt x="0" y="224"/>
                      <a:pt x="0" y="224"/>
                      <a:pt x="0" y="224"/>
                    </a:cubicBezTo>
                    <a:moveTo>
                      <a:pt x="879" y="224"/>
                    </a:moveTo>
                    <a:cubicBezTo>
                      <a:pt x="879" y="224"/>
                      <a:pt x="879" y="224"/>
                      <a:pt x="879" y="224"/>
                    </a:cubicBezTo>
                    <a:cubicBezTo>
                      <a:pt x="879" y="224"/>
                      <a:pt x="879" y="224"/>
                      <a:pt x="879" y="224"/>
                    </a:cubicBezTo>
                    <a:moveTo>
                      <a:pt x="0" y="224"/>
                    </a:moveTo>
                    <a:cubicBezTo>
                      <a:pt x="0" y="224"/>
                      <a:pt x="0" y="224"/>
                      <a:pt x="0" y="224"/>
                    </a:cubicBezTo>
                    <a:cubicBezTo>
                      <a:pt x="0" y="224"/>
                      <a:pt x="0" y="224"/>
                      <a:pt x="0" y="224"/>
                    </a:cubicBezTo>
                    <a:moveTo>
                      <a:pt x="879" y="224"/>
                    </a:moveTo>
                    <a:cubicBezTo>
                      <a:pt x="879" y="224"/>
                      <a:pt x="879" y="224"/>
                      <a:pt x="879" y="224"/>
                    </a:cubicBezTo>
                    <a:cubicBezTo>
                      <a:pt x="879" y="224"/>
                      <a:pt x="879" y="224"/>
                      <a:pt x="879" y="224"/>
                    </a:cubicBezTo>
                    <a:moveTo>
                      <a:pt x="0" y="224"/>
                    </a:moveTo>
                    <a:cubicBezTo>
                      <a:pt x="0" y="224"/>
                      <a:pt x="0" y="224"/>
                      <a:pt x="0" y="224"/>
                    </a:cubicBezTo>
                    <a:cubicBezTo>
                      <a:pt x="0" y="224"/>
                      <a:pt x="0" y="224"/>
                      <a:pt x="0" y="224"/>
                    </a:cubicBezTo>
                    <a:moveTo>
                      <a:pt x="879" y="224"/>
                    </a:moveTo>
                    <a:cubicBezTo>
                      <a:pt x="879" y="224"/>
                      <a:pt x="879" y="224"/>
                      <a:pt x="879" y="224"/>
                    </a:cubicBezTo>
                    <a:cubicBezTo>
                      <a:pt x="879" y="224"/>
                      <a:pt x="879" y="224"/>
                      <a:pt x="879" y="224"/>
                    </a:cubicBezTo>
                    <a:moveTo>
                      <a:pt x="0" y="224"/>
                    </a:moveTo>
                    <a:cubicBezTo>
                      <a:pt x="0" y="224"/>
                      <a:pt x="0" y="224"/>
                      <a:pt x="0" y="224"/>
                    </a:cubicBezTo>
                    <a:cubicBezTo>
                      <a:pt x="0" y="224"/>
                      <a:pt x="0" y="224"/>
                      <a:pt x="0" y="224"/>
                    </a:cubicBezTo>
                    <a:moveTo>
                      <a:pt x="879" y="224"/>
                    </a:moveTo>
                    <a:cubicBezTo>
                      <a:pt x="879" y="224"/>
                      <a:pt x="879" y="224"/>
                      <a:pt x="879" y="224"/>
                    </a:cubicBezTo>
                    <a:cubicBezTo>
                      <a:pt x="879" y="224"/>
                      <a:pt x="879" y="224"/>
                      <a:pt x="879" y="224"/>
                    </a:cubicBezTo>
                    <a:moveTo>
                      <a:pt x="0" y="223"/>
                    </a:moveTo>
                    <a:cubicBezTo>
                      <a:pt x="0" y="223"/>
                      <a:pt x="0" y="224"/>
                      <a:pt x="0" y="224"/>
                    </a:cubicBezTo>
                    <a:cubicBezTo>
                      <a:pt x="0" y="224"/>
                      <a:pt x="0" y="223"/>
                      <a:pt x="0" y="223"/>
                    </a:cubicBezTo>
                    <a:moveTo>
                      <a:pt x="879" y="223"/>
                    </a:moveTo>
                    <a:cubicBezTo>
                      <a:pt x="879" y="223"/>
                      <a:pt x="879" y="224"/>
                      <a:pt x="879" y="224"/>
                    </a:cubicBezTo>
                    <a:cubicBezTo>
                      <a:pt x="879" y="224"/>
                      <a:pt x="879" y="223"/>
                      <a:pt x="879" y="223"/>
                    </a:cubicBezTo>
                    <a:moveTo>
                      <a:pt x="0" y="223"/>
                    </a:moveTo>
                    <a:cubicBezTo>
                      <a:pt x="0" y="223"/>
                      <a:pt x="0" y="223"/>
                      <a:pt x="0" y="223"/>
                    </a:cubicBezTo>
                    <a:cubicBezTo>
                      <a:pt x="0" y="223"/>
                      <a:pt x="0" y="223"/>
                      <a:pt x="0" y="223"/>
                    </a:cubicBezTo>
                    <a:moveTo>
                      <a:pt x="879" y="223"/>
                    </a:moveTo>
                    <a:cubicBezTo>
                      <a:pt x="879" y="223"/>
                      <a:pt x="879" y="223"/>
                      <a:pt x="879" y="223"/>
                    </a:cubicBezTo>
                    <a:cubicBezTo>
                      <a:pt x="879" y="223"/>
                      <a:pt x="879" y="223"/>
                      <a:pt x="879" y="223"/>
                    </a:cubicBezTo>
                    <a:moveTo>
                      <a:pt x="0" y="223"/>
                    </a:moveTo>
                    <a:cubicBezTo>
                      <a:pt x="0" y="223"/>
                      <a:pt x="0" y="223"/>
                      <a:pt x="0" y="223"/>
                    </a:cubicBezTo>
                    <a:cubicBezTo>
                      <a:pt x="0" y="223"/>
                      <a:pt x="0" y="223"/>
                      <a:pt x="0" y="223"/>
                    </a:cubicBezTo>
                    <a:moveTo>
                      <a:pt x="879" y="223"/>
                    </a:moveTo>
                    <a:cubicBezTo>
                      <a:pt x="879" y="223"/>
                      <a:pt x="879" y="223"/>
                      <a:pt x="879" y="223"/>
                    </a:cubicBezTo>
                    <a:cubicBezTo>
                      <a:pt x="879" y="223"/>
                      <a:pt x="879" y="223"/>
                      <a:pt x="879" y="223"/>
                    </a:cubicBezTo>
                    <a:moveTo>
                      <a:pt x="0" y="223"/>
                    </a:moveTo>
                    <a:cubicBezTo>
                      <a:pt x="0" y="223"/>
                      <a:pt x="0" y="223"/>
                      <a:pt x="0" y="223"/>
                    </a:cubicBezTo>
                    <a:cubicBezTo>
                      <a:pt x="0" y="223"/>
                      <a:pt x="0" y="223"/>
                      <a:pt x="0" y="223"/>
                    </a:cubicBezTo>
                    <a:cubicBezTo>
                      <a:pt x="0" y="223"/>
                      <a:pt x="0" y="223"/>
                      <a:pt x="0" y="223"/>
                    </a:cubicBezTo>
                    <a:moveTo>
                      <a:pt x="879" y="223"/>
                    </a:moveTo>
                    <a:cubicBezTo>
                      <a:pt x="879" y="223"/>
                      <a:pt x="879" y="223"/>
                      <a:pt x="879" y="223"/>
                    </a:cubicBezTo>
                    <a:cubicBezTo>
                      <a:pt x="879" y="223"/>
                      <a:pt x="879" y="223"/>
                      <a:pt x="879" y="223"/>
                    </a:cubicBezTo>
                    <a:moveTo>
                      <a:pt x="0" y="223"/>
                    </a:moveTo>
                    <a:cubicBezTo>
                      <a:pt x="0" y="223"/>
                      <a:pt x="0" y="223"/>
                      <a:pt x="0" y="223"/>
                    </a:cubicBezTo>
                    <a:cubicBezTo>
                      <a:pt x="0" y="223"/>
                      <a:pt x="0" y="223"/>
                      <a:pt x="0" y="223"/>
                    </a:cubicBezTo>
                    <a:moveTo>
                      <a:pt x="879" y="223"/>
                    </a:moveTo>
                    <a:cubicBezTo>
                      <a:pt x="879" y="223"/>
                      <a:pt x="879" y="223"/>
                      <a:pt x="879" y="223"/>
                    </a:cubicBezTo>
                    <a:cubicBezTo>
                      <a:pt x="879" y="223"/>
                      <a:pt x="879" y="223"/>
                      <a:pt x="879" y="223"/>
                    </a:cubicBezTo>
                    <a:moveTo>
                      <a:pt x="0" y="223"/>
                    </a:moveTo>
                    <a:cubicBezTo>
                      <a:pt x="0" y="223"/>
                      <a:pt x="0" y="223"/>
                      <a:pt x="0" y="223"/>
                    </a:cubicBezTo>
                    <a:cubicBezTo>
                      <a:pt x="0" y="223"/>
                      <a:pt x="0" y="223"/>
                      <a:pt x="0" y="223"/>
                    </a:cubicBezTo>
                    <a:moveTo>
                      <a:pt x="0" y="223"/>
                    </a:moveTo>
                    <a:cubicBezTo>
                      <a:pt x="0" y="223"/>
                      <a:pt x="0" y="223"/>
                      <a:pt x="0" y="223"/>
                    </a:cubicBezTo>
                    <a:cubicBezTo>
                      <a:pt x="0" y="223"/>
                      <a:pt x="0" y="223"/>
                      <a:pt x="0" y="223"/>
                    </a:cubicBezTo>
                    <a:moveTo>
                      <a:pt x="879" y="223"/>
                    </a:moveTo>
                    <a:cubicBezTo>
                      <a:pt x="879" y="223"/>
                      <a:pt x="879" y="223"/>
                      <a:pt x="879" y="223"/>
                    </a:cubicBezTo>
                    <a:cubicBezTo>
                      <a:pt x="879" y="223"/>
                      <a:pt x="879" y="223"/>
                      <a:pt x="879" y="223"/>
                    </a:cubicBezTo>
                    <a:moveTo>
                      <a:pt x="0" y="223"/>
                    </a:moveTo>
                    <a:cubicBezTo>
                      <a:pt x="0" y="223"/>
                      <a:pt x="0" y="223"/>
                      <a:pt x="0" y="223"/>
                    </a:cubicBezTo>
                    <a:cubicBezTo>
                      <a:pt x="0" y="223"/>
                      <a:pt x="0" y="223"/>
                      <a:pt x="0" y="223"/>
                    </a:cubicBezTo>
                    <a:moveTo>
                      <a:pt x="879" y="223"/>
                    </a:moveTo>
                    <a:cubicBezTo>
                      <a:pt x="879" y="223"/>
                      <a:pt x="879" y="223"/>
                      <a:pt x="879" y="223"/>
                    </a:cubicBezTo>
                    <a:cubicBezTo>
                      <a:pt x="879" y="223"/>
                      <a:pt x="879" y="223"/>
                      <a:pt x="879" y="223"/>
                    </a:cubicBezTo>
                    <a:moveTo>
                      <a:pt x="0" y="223"/>
                    </a:moveTo>
                    <a:cubicBezTo>
                      <a:pt x="0" y="223"/>
                      <a:pt x="0" y="223"/>
                      <a:pt x="0" y="223"/>
                    </a:cubicBezTo>
                    <a:cubicBezTo>
                      <a:pt x="0" y="223"/>
                      <a:pt x="0" y="223"/>
                      <a:pt x="0" y="223"/>
                    </a:cubicBezTo>
                    <a:moveTo>
                      <a:pt x="0" y="223"/>
                    </a:moveTo>
                    <a:cubicBezTo>
                      <a:pt x="0" y="223"/>
                      <a:pt x="0" y="223"/>
                      <a:pt x="0" y="223"/>
                    </a:cubicBezTo>
                    <a:cubicBezTo>
                      <a:pt x="0" y="223"/>
                      <a:pt x="0" y="223"/>
                      <a:pt x="0" y="223"/>
                    </a:cubicBezTo>
                    <a:moveTo>
                      <a:pt x="879" y="223"/>
                    </a:moveTo>
                    <a:cubicBezTo>
                      <a:pt x="879" y="223"/>
                      <a:pt x="879" y="223"/>
                      <a:pt x="879" y="223"/>
                    </a:cubicBezTo>
                    <a:cubicBezTo>
                      <a:pt x="879" y="223"/>
                      <a:pt x="879" y="223"/>
                      <a:pt x="879" y="223"/>
                    </a:cubicBezTo>
                    <a:moveTo>
                      <a:pt x="879" y="223"/>
                    </a:moveTo>
                    <a:cubicBezTo>
                      <a:pt x="879" y="223"/>
                      <a:pt x="879" y="223"/>
                      <a:pt x="879" y="223"/>
                    </a:cubicBezTo>
                    <a:cubicBezTo>
                      <a:pt x="879" y="223"/>
                      <a:pt x="879" y="223"/>
                      <a:pt x="879" y="223"/>
                    </a:cubicBezTo>
                    <a:moveTo>
                      <a:pt x="879" y="223"/>
                    </a:moveTo>
                    <a:cubicBezTo>
                      <a:pt x="879" y="223"/>
                      <a:pt x="879" y="223"/>
                      <a:pt x="879" y="223"/>
                    </a:cubicBezTo>
                    <a:cubicBezTo>
                      <a:pt x="879" y="223"/>
                      <a:pt x="879" y="223"/>
                      <a:pt x="879" y="223"/>
                    </a:cubicBezTo>
                    <a:moveTo>
                      <a:pt x="879" y="222"/>
                    </a:moveTo>
                    <a:cubicBezTo>
                      <a:pt x="879" y="222"/>
                      <a:pt x="879" y="222"/>
                      <a:pt x="879" y="222"/>
                    </a:cubicBezTo>
                    <a:cubicBezTo>
                      <a:pt x="879" y="222"/>
                      <a:pt x="879" y="222"/>
                      <a:pt x="879" y="222"/>
                    </a:cubicBezTo>
                    <a:moveTo>
                      <a:pt x="879" y="222"/>
                    </a:moveTo>
                    <a:cubicBezTo>
                      <a:pt x="879" y="222"/>
                      <a:pt x="879" y="222"/>
                      <a:pt x="879" y="222"/>
                    </a:cubicBezTo>
                    <a:cubicBezTo>
                      <a:pt x="879" y="222"/>
                      <a:pt x="879" y="222"/>
                      <a:pt x="879" y="222"/>
                    </a:cubicBezTo>
                    <a:moveTo>
                      <a:pt x="879" y="222"/>
                    </a:moveTo>
                    <a:cubicBezTo>
                      <a:pt x="879" y="222"/>
                      <a:pt x="879" y="222"/>
                      <a:pt x="879" y="222"/>
                    </a:cubicBezTo>
                    <a:cubicBezTo>
                      <a:pt x="879" y="222"/>
                      <a:pt x="879" y="222"/>
                      <a:pt x="879" y="222"/>
                    </a:cubicBezTo>
                    <a:moveTo>
                      <a:pt x="879" y="222"/>
                    </a:moveTo>
                    <a:cubicBezTo>
                      <a:pt x="879" y="222"/>
                      <a:pt x="879" y="222"/>
                      <a:pt x="879" y="222"/>
                    </a:cubicBezTo>
                    <a:cubicBezTo>
                      <a:pt x="879" y="222"/>
                      <a:pt x="879" y="222"/>
                      <a:pt x="879" y="222"/>
                    </a:cubicBezTo>
                    <a:moveTo>
                      <a:pt x="25" y="162"/>
                    </a:moveTo>
                    <a:cubicBezTo>
                      <a:pt x="25" y="162"/>
                      <a:pt x="25" y="162"/>
                      <a:pt x="25" y="162"/>
                    </a:cubicBezTo>
                    <a:cubicBezTo>
                      <a:pt x="25" y="162"/>
                      <a:pt x="25" y="162"/>
                      <a:pt x="25" y="162"/>
                    </a:cubicBezTo>
                    <a:moveTo>
                      <a:pt x="25" y="162"/>
                    </a:moveTo>
                    <a:cubicBezTo>
                      <a:pt x="25" y="162"/>
                      <a:pt x="25" y="162"/>
                      <a:pt x="25" y="162"/>
                    </a:cubicBezTo>
                    <a:cubicBezTo>
                      <a:pt x="25" y="162"/>
                      <a:pt x="25" y="162"/>
                      <a:pt x="25" y="162"/>
                    </a:cubicBezTo>
                    <a:moveTo>
                      <a:pt x="892" y="113"/>
                    </a:moveTo>
                    <a:cubicBezTo>
                      <a:pt x="892" y="113"/>
                      <a:pt x="892" y="113"/>
                      <a:pt x="892" y="113"/>
                    </a:cubicBezTo>
                    <a:cubicBezTo>
                      <a:pt x="892" y="113"/>
                      <a:pt x="892" y="113"/>
                      <a:pt x="892" y="113"/>
                    </a:cubicBezTo>
                    <a:moveTo>
                      <a:pt x="892" y="113"/>
                    </a:moveTo>
                    <a:cubicBezTo>
                      <a:pt x="892" y="113"/>
                      <a:pt x="892" y="113"/>
                      <a:pt x="892" y="113"/>
                    </a:cubicBezTo>
                    <a:cubicBezTo>
                      <a:pt x="892" y="113"/>
                      <a:pt x="892" y="113"/>
                      <a:pt x="892" y="113"/>
                    </a:cubicBezTo>
                    <a:moveTo>
                      <a:pt x="892" y="112"/>
                    </a:moveTo>
                    <a:cubicBezTo>
                      <a:pt x="892" y="112"/>
                      <a:pt x="892" y="112"/>
                      <a:pt x="892" y="112"/>
                    </a:cubicBezTo>
                    <a:cubicBezTo>
                      <a:pt x="892" y="112"/>
                      <a:pt x="892" y="112"/>
                      <a:pt x="892" y="112"/>
                    </a:cubicBezTo>
                    <a:moveTo>
                      <a:pt x="892" y="112"/>
                    </a:moveTo>
                    <a:cubicBezTo>
                      <a:pt x="892" y="112"/>
                      <a:pt x="892" y="112"/>
                      <a:pt x="892" y="112"/>
                    </a:cubicBezTo>
                    <a:cubicBezTo>
                      <a:pt x="892" y="112"/>
                      <a:pt x="892" y="112"/>
                      <a:pt x="892" y="112"/>
                    </a:cubicBezTo>
                    <a:moveTo>
                      <a:pt x="892" y="112"/>
                    </a:moveTo>
                    <a:cubicBezTo>
                      <a:pt x="892" y="112"/>
                      <a:pt x="892" y="112"/>
                      <a:pt x="892" y="112"/>
                    </a:cubicBezTo>
                    <a:cubicBezTo>
                      <a:pt x="892" y="112"/>
                      <a:pt x="892" y="112"/>
                      <a:pt x="892" y="112"/>
                    </a:cubicBezTo>
                    <a:moveTo>
                      <a:pt x="892" y="112"/>
                    </a:moveTo>
                    <a:cubicBezTo>
                      <a:pt x="892" y="112"/>
                      <a:pt x="892" y="112"/>
                      <a:pt x="892" y="112"/>
                    </a:cubicBezTo>
                    <a:cubicBezTo>
                      <a:pt x="892" y="112"/>
                      <a:pt x="892" y="112"/>
                      <a:pt x="892" y="112"/>
                    </a:cubicBezTo>
                    <a:moveTo>
                      <a:pt x="892" y="112"/>
                    </a:moveTo>
                    <a:cubicBezTo>
                      <a:pt x="892" y="112"/>
                      <a:pt x="892" y="112"/>
                      <a:pt x="892" y="112"/>
                    </a:cubicBezTo>
                    <a:cubicBezTo>
                      <a:pt x="892" y="112"/>
                      <a:pt x="892" y="112"/>
                      <a:pt x="892" y="112"/>
                    </a:cubicBezTo>
                    <a:moveTo>
                      <a:pt x="892" y="112"/>
                    </a:moveTo>
                    <a:cubicBezTo>
                      <a:pt x="892" y="112"/>
                      <a:pt x="892" y="112"/>
                      <a:pt x="892" y="112"/>
                    </a:cubicBezTo>
                    <a:cubicBezTo>
                      <a:pt x="892" y="112"/>
                      <a:pt x="892" y="112"/>
                      <a:pt x="892" y="112"/>
                    </a:cubicBezTo>
                    <a:moveTo>
                      <a:pt x="892" y="112"/>
                    </a:moveTo>
                    <a:cubicBezTo>
                      <a:pt x="892" y="112"/>
                      <a:pt x="892" y="112"/>
                      <a:pt x="892" y="112"/>
                    </a:cubicBezTo>
                    <a:cubicBezTo>
                      <a:pt x="892" y="112"/>
                      <a:pt x="892" y="112"/>
                      <a:pt x="892" y="112"/>
                    </a:cubicBezTo>
                    <a:moveTo>
                      <a:pt x="892" y="111"/>
                    </a:moveTo>
                    <a:cubicBezTo>
                      <a:pt x="892" y="111"/>
                      <a:pt x="892" y="111"/>
                      <a:pt x="892" y="111"/>
                    </a:cubicBezTo>
                    <a:cubicBezTo>
                      <a:pt x="892" y="111"/>
                      <a:pt x="892" y="111"/>
                      <a:pt x="892" y="111"/>
                    </a:cubicBezTo>
                    <a:moveTo>
                      <a:pt x="892" y="111"/>
                    </a:moveTo>
                    <a:cubicBezTo>
                      <a:pt x="892" y="111"/>
                      <a:pt x="892" y="111"/>
                      <a:pt x="892" y="111"/>
                    </a:cubicBezTo>
                    <a:cubicBezTo>
                      <a:pt x="892" y="111"/>
                      <a:pt x="892" y="111"/>
                      <a:pt x="892" y="111"/>
                    </a:cubicBezTo>
                    <a:moveTo>
                      <a:pt x="892" y="111"/>
                    </a:moveTo>
                    <a:cubicBezTo>
                      <a:pt x="892" y="111"/>
                      <a:pt x="892" y="111"/>
                      <a:pt x="892" y="111"/>
                    </a:cubicBezTo>
                    <a:cubicBezTo>
                      <a:pt x="892" y="111"/>
                      <a:pt x="892" y="111"/>
                      <a:pt x="892" y="111"/>
                    </a:cubicBezTo>
                    <a:moveTo>
                      <a:pt x="892" y="111"/>
                    </a:moveTo>
                    <a:cubicBezTo>
                      <a:pt x="892" y="111"/>
                      <a:pt x="892" y="111"/>
                      <a:pt x="892" y="111"/>
                    </a:cubicBezTo>
                    <a:cubicBezTo>
                      <a:pt x="892" y="111"/>
                      <a:pt x="892" y="111"/>
                      <a:pt x="892" y="111"/>
                    </a:cubicBezTo>
                    <a:moveTo>
                      <a:pt x="892" y="111"/>
                    </a:moveTo>
                    <a:cubicBezTo>
                      <a:pt x="892" y="111"/>
                      <a:pt x="892" y="111"/>
                      <a:pt x="892" y="111"/>
                    </a:cubicBezTo>
                    <a:cubicBezTo>
                      <a:pt x="892" y="111"/>
                      <a:pt x="892" y="111"/>
                      <a:pt x="892" y="111"/>
                    </a:cubicBezTo>
                    <a:moveTo>
                      <a:pt x="892" y="111"/>
                    </a:moveTo>
                    <a:cubicBezTo>
                      <a:pt x="892" y="111"/>
                      <a:pt x="892" y="111"/>
                      <a:pt x="892" y="111"/>
                    </a:cubicBezTo>
                    <a:cubicBezTo>
                      <a:pt x="892" y="111"/>
                      <a:pt x="892" y="111"/>
                      <a:pt x="892" y="111"/>
                    </a:cubicBezTo>
                    <a:moveTo>
                      <a:pt x="892" y="111"/>
                    </a:moveTo>
                    <a:cubicBezTo>
                      <a:pt x="892" y="111"/>
                      <a:pt x="892" y="111"/>
                      <a:pt x="892" y="111"/>
                    </a:cubicBezTo>
                    <a:cubicBezTo>
                      <a:pt x="892" y="111"/>
                      <a:pt x="892" y="111"/>
                      <a:pt x="892" y="111"/>
                    </a:cubicBezTo>
                    <a:moveTo>
                      <a:pt x="892" y="111"/>
                    </a:moveTo>
                    <a:cubicBezTo>
                      <a:pt x="892" y="111"/>
                      <a:pt x="892" y="111"/>
                      <a:pt x="892" y="111"/>
                    </a:cubicBezTo>
                    <a:cubicBezTo>
                      <a:pt x="892" y="111"/>
                      <a:pt x="892" y="111"/>
                      <a:pt x="892" y="111"/>
                    </a:cubicBezTo>
                    <a:moveTo>
                      <a:pt x="892" y="111"/>
                    </a:moveTo>
                    <a:cubicBezTo>
                      <a:pt x="892" y="111"/>
                      <a:pt x="892" y="111"/>
                      <a:pt x="892" y="111"/>
                    </a:cubicBezTo>
                    <a:cubicBezTo>
                      <a:pt x="892" y="111"/>
                      <a:pt x="892" y="111"/>
                      <a:pt x="892" y="111"/>
                    </a:cubicBezTo>
                    <a:moveTo>
                      <a:pt x="892" y="111"/>
                    </a:moveTo>
                    <a:cubicBezTo>
                      <a:pt x="892" y="111"/>
                      <a:pt x="892" y="111"/>
                      <a:pt x="892" y="111"/>
                    </a:cubicBezTo>
                    <a:cubicBezTo>
                      <a:pt x="892" y="111"/>
                      <a:pt x="892" y="111"/>
                      <a:pt x="892" y="111"/>
                    </a:cubicBezTo>
                    <a:moveTo>
                      <a:pt x="892" y="110"/>
                    </a:moveTo>
                    <a:cubicBezTo>
                      <a:pt x="892" y="110"/>
                      <a:pt x="892" y="110"/>
                      <a:pt x="892" y="110"/>
                    </a:cubicBezTo>
                    <a:cubicBezTo>
                      <a:pt x="892" y="110"/>
                      <a:pt x="892" y="110"/>
                      <a:pt x="892" y="110"/>
                    </a:cubicBezTo>
                    <a:moveTo>
                      <a:pt x="892" y="110"/>
                    </a:moveTo>
                    <a:cubicBezTo>
                      <a:pt x="892" y="110"/>
                      <a:pt x="892" y="110"/>
                      <a:pt x="892" y="110"/>
                    </a:cubicBezTo>
                    <a:cubicBezTo>
                      <a:pt x="892" y="110"/>
                      <a:pt x="892" y="110"/>
                      <a:pt x="892" y="110"/>
                    </a:cubicBezTo>
                    <a:moveTo>
                      <a:pt x="892" y="110"/>
                    </a:moveTo>
                    <a:cubicBezTo>
                      <a:pt x="892" y="110"/>
                      <a:pt x="892" y="110"/>
                      <a:pt x="892" y="110"/>
                    </a:cubicBezTo>
                    <a:cubicBezTo>
                      <a:pt x="892" y="110"/>
                      <a:pt x="892" y="110"/>
                      <a:pt x="892" y="110"/>
                    </a:cubicBezTo>
                    <a:moveTo>
                      <a:pt x="892" y="110"/>
                    </a:moveTo>
                    <a:cubicBezTo>
                      <a:pt x="892" y="110"/>
                      <a:pt x="892" y="110"/>
                      <a:pt x="892" y="110"/>
                    </a:cubicBezTo>
                    <a:cubicBezTo>
                      <a:pt x="892" y="110"/>
                      <a:pt x="892" y="110"/>
                      <a:pt x="892" y="110"/>
                    </a:cubicBezTo>
                    <a:moveTo>
                      <a:pt x="307" y="0"/>
                    </a:moveTo>
                    <a:cubicBezTo>
                      <a:pt x="185" y="35"/>
                      <a:pt x="185" y="35"/>
                      <a:pt x="185" y="35"/>
                    </a:cubicBezTo>
                    <a:cubicBezTo>
                      <a:pt x="307" y="0"/>
                      <a:pt x="307" y="0"/>
                      <a:pt x="307" y="0"/>
                    </a:cubicBezTo>
                    <a:cubicBezTo>
                      <a:pt x="308" y="9"/>
                      <a:pt x="308" y="9"/>
                      <a:pt x="308" y="9"/>
                    </a:cubicBezTo>
                    <a:cubicBezTo>
                      <a:pt x="156" y="55"/>
                      <a:pt x="156" y="55"/>
                      <a:pt x="156" y="55"/>
                    </a:cubicBezTo>
                    <a:cubicBezTo>
                      <a:pt x="156" y="55"/>
                      <a:pt x="156" y="55"/>
                      <a:pt x="156" y="55"/>
                    </a:cubicBezTo>
                    <a:cubicBezTo>
                      <a:pt x="308" y="9"/>
                      <a:pt x="308" y="9"/>
                      <a:pt x="308" y="9"/>
                    </a:cubicBezTo>
                    <a:cubicBezTo>
                      <a:pt x="307" y="0"/>
                      <a:pt x="307" y="0"/>
                      <a:pt x="307" y="0"/>
                    </a:cubicBezTo>
                  </a:path>
                </a:pathLst>
              </a:custGeom>
              <a:solidFill>
                <a:srgbClr val="BD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任意多边形: 形状 124"/>
              <p:cNvSpPr>
                <a:spLocks noEditPoints="1"/>
              </p:cNvSpPr>
              <p:nvPr/>
            </p:nvSpPr>
            <p:spPr bwMode="auto">
              <a:xfrm>
                <a:off x="1941513" y="5121275"/>
                <a:ext cx="3254375" cy="488950"/>
              </a:xfrm>
              <a:custGeom>
                <a:avLst/>
                <a:gdLst>
                  <a:gd name="T0" fmla="*/ 287 w 879"/>
                  <a:gd name="T1" fmla="*/ 86 h 132"/>
                  <a:gd name="T2" fmla="*/ 431 w 879"/>
                  <a:gd name="T3" fmla="*/ 132 h 132"/>
                  <a:gd name="T4" fmla="*/ 432 w 879"/>
                  <a:gd name="T5" fmla="*/ 132 h 132"/>
                  <a:gd name="T6" fmla="*/ 433 w 879"/>
                  <a:gd name="T7" fmla="*/ 132 h 132"/>
                  <a:gd name="T8" fmla="*/ 434 w 879"/>
                  <a:gd name="T9" fmla="*/ 132 h 132"/>
                  <a:gd name="T10" fmla="*/ 435 w 879"/>
                  <a:gd name="T11" fmla="*/ 132 h 132"/>
                  <a:gd name="T12" fmla="*/ 436 w 879"/>
                  <a:gd name="T13" fmla="*/ 132 h 132"/>
                  <a:gd name="T14" fmla="*/ 437 w 879"/>
                  <a:gd name="T15" fmla="*/ 132 h 132"/>
                  <a:gd name="T16" fmla="*/ 438 w 879"/>
                  <a:gd name="T17" fmla="*/ 132 h 132"/>
                  <a:gd name="T18" fmla="*/ 438 w 879"/>
                  <a:gd name="T19" fmla="*/ 132 h 132"/>
                  <a:gd name="T20" fmla="*/ 439 w 879"/>
                  <a:gd name="T21" fmla="*/ 132 h 132"/>
                  <a:gd name="T22" fmla="*/ 441 w 879"/>
                  <a:gd name="T23" fmla="*/ 132 h 132"/>
                  <a:gd name="T24" fmla="*/ 442 w 879"/>
                  <a:gd name="T25" fmla="*/ 132 h 132"/>
                  <a:gd name="T26" fmla="*/ 443 w 879"/>
                  <a:gd name="T27" fmla="*/ 132 h 132"/>
                  <a:gd name="T28" fmla="*/ 444 w 879"/>
                  <a:gd name="T29" fmla="*/ 132 h 132"/>
                  <a:gd name="T30" fmla="*/ 445 w 879"/>
                  <a:gd name="T31" fmla="*/ 132 h 132"/>
                  <a:gd name="T32" fmla="*/ 446 w 879"/>
                  <a:gd name="T33" fmla="*/ 132 h 132"/>
                  <a:gd name="T34" fmla="*/ 447 w 879"/>
                  <a:gd name="T35" fmla="*/ 132 h 132"/>
                  <a:gd name="T36" fmla="*/ 448 w 879"/>
                  <a:gd name="T37" fmla="*/ 132 h 132"/>
                  <a:gd name="T38" fmla="*/ 449 w 879"/>
                  <a:gd name="T39" fmla="*/ 132 h 132"/>
                  <a:gd name="T40" fmla="*/ 450 w 879"/>
                  <a:gd name="T41" fmla="*/ 132 h 132"/>
                  <a:gd name="T42" fmla="*/ 651 w 879"/>
                  <a:gd name="T43" fmla="*/ 77 h 132"/>
                  <a:gd name="T44" fmla="*/ 0 w 879"/>
                  <a:gd name="T45" fmla="*/ 45 h 132"/>
                  <a:gd name="T46" fmla="*/ 0 w 879"/>
                  <a:gd name="T47" fmla="*/ 45 h 132"/>
                  <a:gd name="T48" fmla="*/ 0 w 879"/>
                  <a:gd name="T49" fmla="*/ 45 h 132"/>
                  <a:gd name="T50" fmla="*/ 0 w 879"/>
                  <a:gd name="T51" fmla="*/ 45 h 132"/>
                  <a:gd name="T52" fmla="*/ 0 w 879"/>
                  <a:gd name="T53" fmla="*/ 45 h 132"/>
                  <a:gd name="T54" fmla="*/ 0 w 879"/>
                  <a:gd name="T55" fmla="*/ 46 h 132"/>
                  <a:gd name="T56" fmla="*/ 0 w 879"/>
                  <a:gd name="T57" fmla="*/ 46 h 132"/>
                  <a:gd name="T58" fmla="*/ 0 w 879"/>
                  <a:gd name="T59" fmla="*/ 46 h 132"/>
                  <a:gd name="T60" fmla="*/ 0 w 879"/>
                  <a:gd name="T61" fmla="*/ 46 h 132"/>
                  <a:gd name="T62" fmla="*/ 0 w 879"/>
                  <a:gd name="T63" fmla="*/ 46 h 132"/>
                  <a:gd name="T64" fmla="*/ 0 w 879"/>
                  <a:gd name="T65" fmla="*/ 46 h 132"/>
                  <a:gd name="T66" fmla="*/ 0 w 879"/>
                  <a:gd name="T67" fmla="*/ 47 h 132"/>
                  <a:gd name="T68" fmla="*/ 0 w 879"/>
                  <a:gd name="T69" fmla="*/ 47 h 132"/>
                  <a:gd name="T70" fmla="*/ 0 w 879"/>
                  <a:gd name="T71" fmla="*/ 47 h 132"/>
                  <a:gd name="T72" fmla="*/ 157 w 879"/>
                  <a:gd name="T73" fmla="*/ 112 h 132"/>
                  <a:gd name="T74" fmla="*/ 815 w 879"/>
                  <a:gd name="T75" fmla="*/ 0 h 132"/>
                  <a:gd name="T76" fmla="*/ 732 w 879"/>
                  <a:gd name="T77" fmla="*/ 110 h 132"/>
                  <a:gd name="T78" fmla="*/ 879 w 879"/>
                  <a:gd name="T79" fmla="*/ 47 h 132"/>
                  <a:gd name="T80" fmla="*/ 879 w 879"/>
                  <a:gd name="T81" fmla="*/ 46 h 132"/>
                  <a:gd name="T82" fmla="*/ 879 w 879"/>
                  <a:gd name="T83" fmla="*/ 46 h 132"/>
                  <a:gd name="T84" fmla="*/ 879 w 879"/>
                  <a:gd name="T85" fmla="*/ 46 h 132"/>
                  <a:gd name="T86" fmla="*/ 879 w 879"/>
                  <a:gd name="T87" fmla="*/ 46 h 132"/>
                  <a:gd name="T88" fmla="*/ 879 w 879"/>
                  <a:gd name="T89" fmla="*/ 45 h 132"/>
                  <a:gd name="T90" fmla="*/ 879 w 879"/>
                  <a:gd name="T91" fmla="*/ 45 h 132"/>
                  <a:gd name="T92" fmla="*/ 879 w 879"/>
                  <a:gd name="T93" fmla="*/ 45 h 132"/>
                  <a:gd name="T94" fmla="*/ 879 w 879"/>
                  <a:gd name="T95" fmla="*/ 45 h 132"/>
                  <a:gd name="T96" fmla="*/ 879 w 879"/>
                  <a:gd name="T97" fmla="*/ 45 h 132"/>
                  <a:gd name="T98" fmla="*/ 879 w 879"/>
                  <a:gd name="T99" fmla="*/ 45 h 132"/>
                  <a:gd name="T100" fmla="*/ 879 w 879"/>
                  <a:gd name="T101" fmla="*/ 44 h 132"/>
                  <a:gd name="T102" fmla="*/ 879 w 879"/>
                  <a:gd name="T103" fmla="*/ 4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879" h="132">
                    <a:moveTo>
                      <a:pt x="567" y="71"/>
                    </a:moveTo>
                    <a:cubicBezTo>
                      <a:pt x="568" y="83"/>
                      <a:pt x="568" y="83"/>
                      <a:pt x="568" y="83"/>
                    </a:cubicBezTo>
                    <a:cubicBezTo>
                      <a:pt x="568" y="83"/>
                      <a:pt x="443" y="87"/>
                      <a:pt x="331" y="87"/>
                    </a:cubicBezTo>
                    <a:cubicBezTo>
                      <a:pt x="316" y="87"/>
                      <a:pt x="301" y="87"/>
                      <a:pt x="287" y="86"/>
                    </a:cubicBezTo>
                    <a:cubicBezTo>
                      <a:pt x="293" y="87"/>
                      <a:pt x="293" y="87"/>
                      <a:pt x="293" y="87"/>
                    </a:cubicBezTo>
                    <a:cubicBezTo>
                      <a:pt x="293" y="87"/>
                      <a:pt x="271" y="105"/>
                      <a:pt x="239" y="123"/>
                    </a:cubicBezTo>
                    <a:cubicBezTo>
                      <a:pt x="254" y="124"/>
                      <a:pt x="269" y="126"/>
                      <a:pt x="285" y="127"/>
                    </a:cubicBezTo>
                    <a:cubicBezTo>
                      <a:pt x="330" y="130"/>
                      <a:pt x="380" y="132"/>
                      <a:pt x="431" y="132"/>
                    </a:cubicBezTo>
                    <a:cubicBezTo>
                      <a:pt x="431" y="132"/>
                      <a:pt x="431" y="132"/>
                      <a:pt x="431" y="132"/>
                    </a:cubicBezTo>
                    <a:cubicBezTo>
                      <a:pt x="431" y="132"/>
                      <a:pt x="432" y="132"/>
                      <a:pt x="432" y="132"/>
                    </a:cubicBezTo>
                    <a:cubicBezTo>
                      <a:pt x="432" y="132"/>
                      <a:pt x="432" y="132"/>
                      <a:pt x="432" y="132"/>
                    </a:cubicBezTo>
                    <a:cubicBezTo>
                      <a:pt x="432" y="132"/>
                      <a:pt x="432" y="132"/>
                      <a:pt x="432" y="132"/>
                    </a:cubicBezTo>
                    <a:cubicBezTo>
                      <a:pt x="432" y="132"/>
                      <a:pt x="432" y="132"/>
                      <a:pt x="432" y="132"/>
                    </a:cubicBezTo>
                    <a:cubicBezTo>
                      <a:pt x="432" y="132"/>
                      <a:pt x="432" y="132"/>
                      <a:pt x="432" y="132"/>
                    </a:cubicBezTo>
                    <a:cubicBezTo>
                      <a:pt x="432" y="132"/>
                      <a:pt x="432" y="132"/>
                      <a:pt x="432" y="132"/>
                    </a:cubicBezTo>
                    <a:cubicBezTo>
                      <a:pt x="433" y="132"/>
                      <a:pt x="433" y="132"/>
                      <a:pt x="433" y="132"/>
                    </a:cubicBezTo>
                    <a:cubicBezTo>
                      <a:pt x="433" y="132"/>
                      <a:pt x="433" y="132"/>
                      <a:pt x="433" y="132"/>
                    </a:cubicBezTo>
                    <a:cubicBezTo>
                      <a:pt x="434" y="132"/>
                      <a:pt x="434" y="132"/>
                      <a:pt x="434" y="132"/>
                    </a:cubicBezTo>
                    <a:cubicBezTo>
                      <a:pt x="434" y="132"/>
                      <a:pt x="434" y="132"/>
                      <a:pt x="434" y="132"/>
                    </a:cubicBezTo>
                    <a:cubicBezTo>
                      <a:pt x="434" y="132"/>
                      <a:pt x="434" y="132"/>
                      <a:pt x="434" y="132"/>
                    </a:cubicBezTo>
                    <a:cubicBezTo>
                      <a:pt x="434" y="132"/>
                      <a:pt x="434" y="132"/>
                      <a:pt x="434" y="132"/>
                    </a:cubicBezTo>
                    <a:cubicBezTo>
                      <a:pt x="434" y="132"/>
                      <a:pt x="434" y="132"/>
                      <a:pt x="435" y="132"/>
                    </a:cubicBezTo>
                    <a:cubicBezTo>
                      <a:pt x="435" y="132"/>
                      <a:pt x="435" y="132"/>
                      <a:pt x="435" y="132"/>
                    </a:cubicBezTo>
                    <a:cubicBezTo>
                      <a:pt x="435" y="132"/>
                      <a:pt x="435" y="132"/>
                      <a:pt x="435" y="132"/>
                    </a:cubicBezTo>
                    <a:cubicBezTo>
                      <a:pt x="435" y="132"/>
                      <a:pt x="435" y="132"/>
                      <a:pt x="435" y="132"/>
                    </a:cubicBezTo>
                    <a:cubicBezTo>
                      <a:pt x="435" y="132"/>
                      <a:pt x="435" y="132"/>
                      <a:pt x="435" y="132"/>
                    </a:cubicBezTo>
                    <a:cubicBezTo>
                      <a:pt x="436" y="132"/>
                      <a:pt x="436" y="132"/>
                      <a:pt x="436" y="132"/>
                    </a:cubicBezTo>
                    <a:cubicBezTo>
                      <a:pt x="436" y="132"/>
                      <a:pt x="436" y="132"/>
                      <a:pt x="436" y="132"/>
                    </a:cubicBezTo>
                    <a:cubicBezTo>
                      <a:pt x="436" y="132"/>
                      <a:pt x="436" y="132"/>
                      <a:pt x="436" y="132"/>
                    </a:cubicBezTo>
                    <a:cubicBezTo>
                      <a:pt x="436" y="132"/>
                      <a:pt x="436" y="132"/>
                      <a:pt x="436" y="132"/>
                    </a:cubicBezTo>
                    <a:cubicBezTo>
                      <a:pt x="436" y="132"/>
                      <a:pt x="436" y="132"/>
                      <a:pt x="436" y="132"/>
                    </a:cubicBezTo>
                    <a:cubicBezTo>
                      <a:pt x="437" y="132"/>
                      <a:pt x="437" y="132"/>
                      <a:pt x="437" y="132"/>
                    </a:cubicBezTo>
                    <a:cubicBezTo>
                      <a:pt x="437" y="132"/>
                      <a:pt x="437" y="132"/>
                      <a:pt x="437" y="132"/>
                    </a:cubicBezTo>
                    <a:cubicBezTo>
                      <a:pt x="437" y="132"/>
                      <a:pt x="437" y="132"/>
                      <a:pt x="437" y="132"/>
                    </a:cubicBezTo>
                    <a:cubicBezTo>
                      <a:pt x="437" y="132"/>
                      <a:pt x="437" y="132"/>
                      <a:pt x="437" y="132"/>
                    </a:cubicBezTo>
                    <a:cubicBezTo>
                      <a:pt x="437" y="132"/>
                      <a:pt x="438" y="132"/>
                      <a:pt x="438" y="132"/>
                    </a:cubicBezTo>
                    <a:cubicBezTo>
                      <a:pt x="438" y="132"/>
                      <a:pt x="438" y="132"/>
                      <a:pt x="438" y="132"/>
                    </a:cubicBezTo>
                    <a:cubicBezTo>
                      <a:pt x="438" y="132"/>
                      <a:pt x="438" y="132"/>
                      <a:pt x="438" y="132"/>
                    </a:cubicBezTo>
                    <a:cubicBezTo>
                      <a:pt x="438" y="132"/>
                      <a:pt x="438" y="132"/>
                      <a:pt x="438" y="132"/>
                    </a:cubicBezTo>
                    <a:cubicBezTo>
                      <a:pt x="438" y="132"/>
                      <a:pt x="438" y="132"/>
                      <a:pt x="438" y="132"/>
                    </a:cubicBezTo>
                    <a:cubicBezTo>
                      <a:pt x="438" y="132"/>
                      <a:pt x="438" y="132"/>
                      <a:pt x="439" y="132"/>
                    </a:cubicBezTo>
                    <a:cubicBezTo>
                      <a:pt x="439" y="132"/>
                      <a:pt x="439" y="132"/>
                      <a:pt x="439" y="132"/>
                    </a:cubicBezTo>
                    <a:cubicBezTo>
                      <a:pt x="439" y="132"/>
                      <a:pt x="439" y="132"/>
                      <a:pt x="439" y="132"/>
                    </a:cubicBezTo>
                    <a:cubicBezTo>
                      <a:pt x="439" y="132"/>
                      <a:pt x="439" y="132"/>
                      <a:pt x="439" y="132"/>
                    </a:cubicBezTo>
                    <a:cubicBezTo>
                      <a:pt x="439" y="132"/>
                      <a:pt x="439" y="132"/>
                      <a:pt x="440" y="132"/>
                    </a:cubicBezTo>
                    <a:cubicBezTo>
                      <a:pt x="440" y="132"/>
                      <a:pt x="440" y="132"/>
                      <a:pt x="440" y="132"/>
                    </a:cubicBezTo>
                    <a:cubicBezTo>
                      <a:pt x="440" y="132"/>
                      <a:pt x="440" y="132"/>
                      <a:pt x="440" y="132"/>
                    </a:cubicBezTo>
                    <a:cubicBezTo>
                      <a:pt x="440" y="132"/>
                      <a:pt x="440" y="132"/>
                      <a:pt x="441" y="132"/>
                    </a:cubicBezTo>
                    <a:cubicBezTo>
                      <a:pt x="441" y="132"/>
                      <a:pt x="441" y="132"/>
                      <a:pt x="441" y="132"/>
                    </a:cubicBezTo>
                    <a:cubicBezTo>
                      <a:pt x="441" y="132"/>
                      <a:pt x="441" y="132"/>
                      <a:pt x="441" y="132"/>
                    </a:cubicBezTo>
                    <a:cubicBezTo>
                      <a:pt x="441" y="132"/>
                      <a:pt x="441" y="132"/>
                      <a:pt x="441" y="132"/>
                    </a:cubicBezTo>
                    <a:cubicBezTo>
                      <a:pt x="441" y="132"/>
                      <a:pt x="442" y="132"/>
                      <a:pt x="442" y="132"/>
                    </a:cubicBezTo>
                    <a:cubicBezTo>
                      <a:pt x="442" y="132"/>
                      <a:pt x="442" y="132"/>
                      <a:pt x="442" y="132"/>
                    </a:cubicBezTo>
                    <a:cubicBezTo>
                      <a:pt x="442" y="132"/>
                      <a:pt x="442" y="132"/>
                      <a:pt x="442" y="132"/>
                    </a:cubicBezTo>
                    <a:cubicBezTo>
                      <a:pt x="442" y="132"/>
                      <a:pt x="442" y="132"/>
                      <a:pt x="442" y="132"/>
                    </a:cubicBezTo>
                    <a:cubicBezTo>
                      <a:pt x="442" y="132"/>
                      <a:pt x="443" y="132"/>
                      <a:pt x="443" y="132"/>
                    </a:cubicBezTo>
                    <a:cubicBezTo>
                      <a:pt x="443" y="132"/>
                      <a:pt x="443" y="132"/>
                      <a:pt x="443" y="132"/>
                    </a:cubicBezTo>
                    <a:cubicBezTo>
                      <a:pt x="443" y="132"/>
                      <a:pt x="443" y="132"/>
                      <a:pt x="443" y="132"/>
                    </a:cubicBezTo>
                    <a:cubicBezTo>
                      <a:pt x="443" y="132"/>
                      <a:pt x="443" y="132"/>
                      <a:pt x="443" y="132"/>
                    </a:cubicBezTo>
                    <a:cubicBezTo>
                      <a:pt x="443" y="132"/>
                      <a:pt x="444" y="132"/>
                      <a:pt x="444" y="132"/>
                    </a:cubicBezTo>
                    <a:cubicBezTo>
                      <a:pt x="444" y="132"/>
                      <a:pt x="444" y="132"/>
                      <a:pt x="444" y="132"/>
                    </a:cubicBezTo>
                    <a:cubicBezTo>
                      <a:pt x="444" y="132"/>
                      <a:pt x="444" y="132"/>
                      <a:pt x="444" y="132"/>
                    </a:cubicBezTo>
                    <a:cubicBezTo>
                      <a:pt x="444" y="132"/>
                      <a:pt x="444" y="132"/>
                      <a:pt x="444" y="132"/>
                    </a:cubicBezTo>
                    <a:cubicBezTo>
                      <a:pt x="445" y="132"/>
                      <a:pt x="445" y="132"/>
                      <a:pt x="445" y="132"/>
                    </a:cubicBezTo>
                    <a:cubicBezTo>
                      <a:pt x="445" y="132"/>
                      <a:pt x="445" y="132"/>
                      <a:pt x="445" y="132"/>
                    </a:cubicBezTo>
                    <a:cubicBezTo>
                      <a:pt x="445" y="132"/>
                      <a:pt x="445" y="132"/>
                      <a:pt x="445" y="132"/>
                    </a:cubicBezTo>
                    <a:cubicBezTo>
                      <a:pt x="445" y="132"/>
                      <a:pt x="445" y="132"/>
                      <a:pt x="445" y="132"/>
                    </a:cubicBezTo>
                    <a:cubicBezTo>
                      <a:pt x="446" y="132"/>
                      <a:pt x="446" y="132"/>
                      <a:pt x="446" y="132"/>
                    </a:cubicBezTo>
                    <a:cubicBezTo>
                      <a:pt x="446" y="132"/>
                      <a:pt x="446" y="132"/>
                      <a:pt x="446" y="132"/>
                    </a:cubicBezTo>
                    <a:cubicBezTo>
                      <a:pt x="446" y="132"/>
                      <a:pt x="446" y="132"/>
                      <a:pt x="446" y="132"/>
                    </a:cubicBezTo>
                    <a:cubicBezTo>
                      <a:pt x="446" y="132"/>
                      <a:pt x="447" y="132"/>
                      <a:pt x="447" y="132"/>
                    </a:cubicBezTo>
                    <a:cubicBezTo>
                      <a:pt x="447" y="132"/>
                      <a:pt x="447" y="132"/>
                      <a:pt x="447" y="132"/>
                    </a:cubicBezTo>
                    <a:cubicBezTo>
                      <a:pt x="447" y="132"/>
                      <a:pt x="447" y="132"/>
                      <a:pt x="447" y="132"/>
                    </a:cubicBezTo>
                    <a:cubicBezTo>
                      <a:pt x="447" y="132"/>
                      <a:pt x="447" y="132"/>
                      <a:pt x="447" y="132"/>
                    </a:cubicBezTo>
                    <a:cubicBezTo>
                      <a:pt x="448" y="132"/>
                      <a:pt x="448" y="132"/>
                      <a:pt x="448" y="132"/>
                    </a:cubicBezTo>
                    <a:cubicBezTo>
                      <a:pt x="448" y="132"/>
                      <a:pt x="448" y="132"/>
                      <a:pt x="448" y="132"/>
                    </a:cubicBezTo>
                    <a:cubicBezTo>
                      <a:pt x="448" y="132"/>
                      <a:pt x="448" y="132"/>
                      <a:pt x="448" y="132"/>
                    </a:cubicBezTo>
                    <a:cubicBezTo>
                      <a:pt x="448" y="132"/>
                      <a:pt x="448" y="132"/>
                      <a:pt x="449" y="132"/>
                    </a:cubicBezTo>
                    <a:cubicBezTo>
                      <a:pt x="449" y="132"/>
                      <a:pt x="449" y="132"/>
                      <a:pt x="449" y="132"/>
                    </a:cubicBezTo>
                    <a:cubicBezTo>
                      <a:pt x="449" y="132"/>
                      <a:pt x="449" y="132"/>
                      <a:pt x="449" y="132"/>
                    </a:cubicBezTo>
                    <a:cubicBezTo>
                      <a:pt x="449" y="132"/>
                      <a:pt x="449" y="132"/>
                      <a:pt x="449" y="132"/>
                    </a:cubicBezTo>
                    <a:cubicBezTo>
                      <a:pt x="449" y="132"/>
                      <a:pt x="450" y="132"/>
                      <a:pt x="450" y="132"/>
                    </a:cubicBezTo>
                    <a:cubicBezTo>
                      <a:pt x="450" y="132"/>
                      <a:pt x="450" y="132"/>
                      <a:pt x="450" y="132"/>
                    </a:cubicBezTo>
                    <a:cubicBezTo>
                      <a:pt x="450" y="132"/>
                      <a:pt x="450" y="132"/>
                      <a:pt x="450" y="132"/>
                    </a:cubicBezTo>
                    <a:cubicBezTo>
                      <a:pt x="450" y="132"/>
                      <a:pt x="450" y="132"/>
                      <a:pt x="450" y="132"/>
                    </a:cubicBezTo>
                    <a:cubicBezTo>
                      <a:pt x="538" y="132"/>
                      <a:pt x="619" y="127"/>
                      <a:pt x="687" y="117"/>
                    </a:cubicBezTo>
                    <a:cubicBezTo>
                      <a:pt x="673" y="108"/>
                      <a:pt x="659" y="95"/>
                      <a:pt x="651" y="77"/>
                    </a:cubicBezTo>
                    <a:cubicBezTo>
                      <a:pt x="651" y="77"/>
                      <a:pt x="651" y="77"/>
                      <a:pt x="651" y="77"/>
                    </a:cubicBezTo>
                    <a:cubicBezTo>
                      <a:pt x="650" y="77"/>
                      <a:pt x="568" y="71"/>
                      <a:pt x="567" y="71"/>
                    </a:cubicBezTo>
                    <a:moveTo>
                      <a:pt x="34" y="12"/>
                    </a:moveTo>
                    <a:cubicBezTo>
                      <a:pt x="12" y="22"/>
                      <a:pt x="0" y="33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7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3" y="73"/>
                      <a:pt x="63" y="96"/>
                      <a:pt x="157" y="112"/>
                    </a:cubicBezTo>
                    <a:cubicBezTo>
                      <a:pt x="157" y="112"/>
                      <a:pt x="157" y="112"/>
                      <a:pt x="157" y="112"/>
                    </a:cubicBezTo>
                    <a:cubicBezTo>
                      <a:pt x="157" y="112"/>
                      <a:pt x="157" y="112"/>
                      <a:pt x="157" y="112"/>
                    </a:cubicBezTo>
                    <a:cubicBezTo>
                      <a:pt x="190" y="83"/>
                      <a:pt x="190" y="83"/>
                      <a:pt x="190" y="83"/>
                    </a:cubicBezTo>
                    <a:cubicBezTo>
                      <a:pt x="110" y="78"/>
                      <a:pt x="55" y="51"/>
                      <a:pt x="34" y="12"/>
                    </a:cubicBezTo>
                    <a:moveTo>
                      <a:pt x="815" y="0"/>
                    </a:moveTo>
                    <a:cubicBezTo>
                      <a:pt x="788" y="11"/>
                      <a:pt x="760" y="18"/>
                      <a:pt x="746" y="22"/>
                    </a:cubicBezTo>
                    <a:cubicBezTo>
                      <a:pt x="737" y="24"/>
                      <a:pt x="717" y="28"/>
                      <a:pt x="691" y="33"/>
                    </a:cubicBezTo>
                    <a:cubicBezTo>
                      <a:pt x="691" y="33"/>
                      <a:pt x="691" y="33"/>
                      <a:pt x="691" y="33"/>
                    </a:cubicBezTo>
                    <a:cubicBezTo>
                      <a:pt x="732" y="110"/>
                      <a:pt x="732" y="110"/>
                      <a:pt x="732" y="110"/>
                    </a:cubicBezTo>
                    <a:cubicBezTo>
                      <a:pt x="820" y="95"/>
                      <a:pt x="877" y="72"/>
                      <a:pt x="879" y="47"/>
                    </a:cubicBezTo>
                    <a:cubicBezTo>
                      <a:pt x="879" y="47"/>
                      <a:pt x="879" y="47"/>
                      <a:pt x="879" y="47"/>
                    </a:cubicBezTo>
                    <a:cubicBezTo>
                      <a:pt x="879" y="47"/>
                      <a:pt x="879" y="47"/>
                      <a:pt x="879" y="47"/>
                    </a:cubicBezTo>
                    <a:cubicBezTo>
                      <a:pt x="879" y="47"/>
                      <a:pt x="879" y="47"/>
                      <a:pt x="879" y="47"/>
                    </a:cubicBezTo>
                    <a:cubicBezTo>
                      <a:pt x="879" y="47"/>
                      <a:pt x="879" y="47"/>
                      <a:pt x="879" y="46"/>
                    </a:cubicBezTo>
                    <a:cubicBezTo>
                      <a:pt x="879" y="46"/>
                      <a:pt x="879" y="46"/>
                      <a:pt x="879" y="46"/>
                    </a:cubicBezTo>
                    <a:cubicBezTo>
                      <a:pt x="879" y="46"/>
                      <a:pt x="879" y="46"/>
                      <a:pt x="879" y="46"/>
                    </a:cubicBezTo>
                    <a:cubicBezTo>
                      <a:pt x="879" y="46"/>
                      <a:pt x="879" y="46"/>
                      <a:pt x="879" y="46"/>
                    </a:cubicBezTo>
                    <a:cubicBezTo>
                      <a:pt x="879" y="46"/>
                      <a:pt x="879" y="46"/>
                      <a:pt x="879" y="46"/>
                    </a:cubicBezTo>
                    <a:cubicBezTo>
                      <a:pt x="879" y="46"/>
                      <a:pt x="879" y="46"/>
                      <a:pt x="879" y="46"/>
                    </a:cubicBezTo>
                    <a:cubicBezTo>
                      <a:pt x="879" y="46"/>
                      <a:pt x="879" y="46"/>
                      <a:pt x="879" y="46"/>
                    </a:cubicBezTo>
                    <a:cubicBezTo>
                      <a:pt x="879" y="46"/>
                      <a:pt x="879" y="46"/>
                      <a:pt x="879" y="46"/>
                    </a:cubicBezTo>
                    <a:cubicBezTo>
                      <a:pt x="879" y="46"/>
                      <a:pt x="879" y="46"/>
                      <a:pt x="879" y="46"/>
                    </a:cubicBezTo>
                    <a:cubicBezTo>
                      <a:pt x="879" y="46"/>
                      <a:pt x="879" y="46"/>
                      <a:pt x="879" y="46"/>
                    </a:cubicBezTo>
                    <a:cubicBezTo>
                      <a:pt x="879" y="46"/>
                      <a:pt x="879" y="46"/>
                      <a:pt x="879" y="46"/>
                    </a:cubicBezTo>
                    <a:cubicBezTo>
                      <a:pt x="879" y="46"/>
                      <a:pt x="879" y="46"/>
                      <a:pt x="879" y="46"/>
                    </a:cubicBezTo>
                    <a:cubicBezTo>
                      <a:pt x="879" y="46"/>
                      <a:pt x="879" y="46"/>
                      <a:pt x="879" y="46"/>
                    </a:cubicBezTo>
                    <a:cubicBezTo>
                      <a:pt x="879" y="46"/>
                      <a:pt x="879" y="46"/>
                      <a:pt x="879" y="46"/>
                    </a:cubicBezTo>
                    <a:cubicBezTo>
                      <a:pt x="879" y="46"/>
                      <a:pt x="879" y="46"/>
                      <a:pt x="879" y="46"/>
                    </a:cubicBezTo>
                    <a:cubicBezTo>
                      <a:pt x="879" y="46"/>
                      <a:pt x="879" y="46"/>
                      <a:pt x="879" y="46"/>
                    </a:cubicBezTo>
                    <a:cubicBezTo>
                      <a:pt x="879" y="46"/>
                      <a:pt x="879" y="46"/>
                      <a:pt x="879" y="46"/>
                    </a:cubicBezTo>
                    <a:cubicBezTo>
                      <a:pt x="879" y="46"/>
                      <a:pt x="879" y="46"/>
                      <a:pt x="879" y="46"/>
                    </a:cubicBezTo>
                    <a:cubicBezTo>
                      <a:pt x="879" y="46"/>
                      <a:pt x="879" y="46"/>
                      <a:pt x="879" y="46"/>
                    </a:cubicBezTo>
                    <a:cubicBezTo>
                      <a:pt x="879" y="46"/>
                      <a:pt x="879" y="45"/>
                      <a:pt x="879" y="45"/>
                    </a:cubicBezTo>
                    <a:cubicBezTo>
                      <a:pt x="879" y="45"/>
                      <a:pt x="879" y="45"/>
                      <a:pt x="879" y="45"/>
                    </a:cubicBezTo>
                    <a:cubicBezTo>
                      <a:pt x="879" y="45"/>
                      <a:pt x="879" y="45"/>
                      <a:pt x="879" y="45"/>
                    </a:cubicBezTo>
                    <a:cubicBezTo>
                      <a:pt x="879" y="45"/>
                      <a:pt x="879" y="45"/>
                      <a:pt x="879" y="45"/>
                    </a:cubicBezTo>
                    <a:cubicBezTo>
                      <a:pt x="879" y="45"/>
                      <a:pt x="879" y="45"/>
                      <a:pt x="879" y="45"/>
                    </a:cubicBezTo>
                    <a:cubicBezTo>
                      <a:pt x="879" y="45"/>
                      <a:pt x="879" y="45"/>
                      <a:pt x="879" y="45"/>
                    </a:cubicBezTo>
                    <a:cubicBezTo>
                      <a:pt x="879" y="45"/>
                      <a:pt x="879" y="45"/>
                      <a:pt x="879" y="45"/>
                    </a:cubicBezTo>
                    <a:cubicBezTo>
                      <a:pt x="879" y="45"/>
                      <a:pt x="879" y="45"/>
                      <a:pt x="879" y="45"/>
                    </a:cubicBezTo>
                    <a:cubicBezTo>
                      <a:pt x="879" y="45"/>
                      <a:pt x="879" y="45"/>
                      <a:pt x="879" y="45"/>
                    </a:cubicBezTo>
                    <a:cubicBezTo>
                      <a:pt x="879" y="45"/>
                      <a:pt x="879" y="45"/>
                      <a:pt x="879" y="45"/>
                    </a:cubicBezTo>
                    <a:cubicBezTo>
                      <a:pt x="879" y="45"/>
                      <a:pt x="879" y="45"/>
                      <a:pt x="879" y="45"/>
                    </a:cubicBezTo>
                    <a:cubicBezTo>
                      <a:pt x="879" y="45"/>
                      <a:pt x="879" y="45"/>
                      <a:pt x="879" y="45"/>
                    </a:cubicBezTo>
                    <a:cubicBezTo>
                      <a:pt x="879" y="45"/>
                      <a:pt x="879" y="45"/>
                      <a:pt x="879" y="45"/>
                    </a:cubicBezTo>
                    <a:cubicBezTo>
                      <a:pt x="879" y="45"/>
                      <a:pt x="879" y="45"/>
                      <a:pt x="879" y="45"/>
                    </a:cubicBezTo>
                    <a:cubicBezTo>
                      <a:pt x="879" y="45"/>
                      <a:pt x="879" y="45"/>
                      <a:pt x="879" y="45"/>
                    </a:cubicBezTo>
                    <a:cubicBezTo>
                      <a:pt x="879" y="45"/>
                      <a:pt x="879" y="45"/>
                      <a:pt x="879" y="45"/>
                    </a:cubicBezTo>
                    <a:cubicBezTo>
                      <a:pt x="879" y="45"/>
                      <a:pt x="879" y="45"/>
                      <a:pt x="879" y="45"/>
                    </a:cubicBezTo>
                    <a:cubicBezTo>
                      <a:pt x="879" y="45"/>
                      <a:pt x="879" y="45"/>
                      <a:pt x="879" y="45"/>
                    </a:cubicBezTo>
                    <a:cubicBezTo>
                      <a:pt x="879" y="45"/>
                      <a:pt x="879" y="45"/>
                      <a:pt x="879" y="45"/>
                    </a:cubicBezTo>
                    <a:cubicBezTo>
                      <a:pt x="879" y="45"/>
                      <a:pt x="879" y="45"/>
                      <a:pt x="879" y="45"/>
                    </a:cubicBezTo>
                    <a:cubicBezTo>
                      <a:pt x="879" y="45"/>
                      <a:pt x="879" y="45"/>
                      <a:pt x="879" y="45"/>
                    </a:cubicBezTo>
                    <a:cubicBezTo>
                      <a:pt x="879" y="45"/>
                      <a:pt x="879" y="45"/>
                      <a:pt x="879" y="44"/>
                    </a:cubicBezTo>
                    <a:cubicBezTo>
                      <a:pt x="879" y="44"/>
                      <a:pt x="879" y="44"/>
                      <a:pt x="879" y="44"/>
                    </a:cubicBezTo>
                    <a:cubicBezTo>
                      <a:pt x="879" y="44"/>
                      <a:pt x="879" y="44"/>
                      <a:pt x="879" y="44"/>
                    </a:cubicBezTo>
                    <a:cubicBezTo>
                      <a:pt x="879" y="44"/>
                      <a:pt x="879" y="44"/>
                      <a:pt x="879" y="44"/>
                    </a:cubicBezTo>
                    <a:cubicBezTo>
                      <a:pt x="879" y="44"/>
                      <a:pt x="879" y="44"/>
                      <a:pt x="879" y="44"/>
                    </a:cubicBezTo>
                    <a:cubicBezTo>
                      <a:pt x="879" y="44"/>
                      <a:pt x="879" y="44"/>
                      <a:pt x="879" y="44"/>
                    </a:cubicBezTo>
                    <a:cubicBezTo>
                      <a:pt x="879" y="44"/>
                      <a:pt x="879" y="44"/>
                      <a:pt x="879" y="44"/>
                    </a:cubicBezTo>
                    <a:cubicBezTo>
                      <a:pt x="879" y="44"/>
                      <a:pt x="879" y="44"/>
                      <a:pt x="879" y="44"/>
                    </a:cubicBezTo>
                    <a:cubicBezTo>
                      <a:pt x="878" y="28"/>
                      <a:pt x="854" y="13"/>
                      <a:pt x="815" y="0"/>
                    </a:cubicBezTo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任意多边形: 形状 125"/>
              <p:cNvSpPr>
                <a:spLocks noEditPoints="1"/>
              </p:cNvSpPr>
              <p:nvPr/>
            </p:nvSpPr>
            <p:spPr bwMode="auto">
              <a:xfrm>
                <a:off x="3529013" y="4576763"/>
                <a:ext cx="1714500" cy="666750"/>
              </a:xfrm>
              <a:custGeom>
                <a:avLst/>
                <a:gdLst>
                  <a:gd name="T0" fmla="*/ 0 w 463"/>
                  <a:gd name="T1" fmla="*/ 133 h 180"/>
                  <a:gd name="T2" fmla="*/ 2 w 463"/>
                  <a:gd name="T3" fmla="*/ 130 h 180"/>
                  <a:gd name="T4" fmla="*/ 188 w 463"/>
                  <a:gd name="T5" fmla="*/ 62 h 180"/>
                  <a:gd name="T6" fmla="*/ 58 w 463"/>
                  <a:gd name="T7" fmla="*/ 64 h 180"/>
                  <a:gd name="T8" fmla="*/ 129 w 463"/>
                  <a:gd name="T9" fmla="*/ 156 h 180"/>
                  <a:gd name="T10" fmla="*/ 139 w 463"/>
                  <a:gd name="T11" fmla="*/ 161 h 180"/>
                  <a:gd name="T12" fmla="*/ 210 w 463"/>
                  <a:gd name="T13" fmla="*/ 174 h 180"/>
                  <a:gd name="T14" fmla="*/ 317 w 463"/>
                  <a:gd name="T15" fmla="*/ 169 h 180"/>
                  <a:gd name="T16" fmla="*/ 386 w 463"/>
                  <a:gd name="T17" fmla="*/ 147 h 180"/>
                  <a:gd name="T18" fmla="*/ 463 w 463"/>
                  <a:gd name="T19" fmla="*/ 82 h 180"/>
                  <a:gd name="T20" fmla="*/ 463 w 463"/>
                  <a:gd name="T21" fmla="*/ 82 h 180"/>
                  <a:gd name="T22" fmla="*/ 463 w 463"/>
                  <a:gd name="T23" fmla="*/ 81 h 180"/>
                  <a:gd name="T24" fmla="*/ 463 w 463"/>
                  <a:gd name="T25" fmla="*/ 81 h 180"/>
                  <a:gd name="T26" fmla="*/ 463 w 463"/>
                  <a:gd name="T27" fmla="*/ 81 h 180"/>
                  <a:gd name="T28" fmla="*/ 463 w 463"/>
                  <a:gd name="T29" fmla="*/ 81 h 180"/>
                  <a:gd name="T30" fmla="*/ 463 w 463"/>
                  <a:gd name="T31" fmla="*/ 81 h 180"/>
                  <a:gd name="T32" fmla="*/ 463 w 463"/>
                  <a:gd name="T33" fmla="*/ 81 h 180"/>
                  <a:gd name="T34" fmla="*/ 463 w 463"/>
                  <a:gd name="T35" fmla="*/ 81 h 180"/>
                  <a:gd name="T36" fmla="*/ 463 w 463"/>
                  <a:gd name="T37" fmla="*/ 80 h 180"/>
                  <a:gd name="T38" fmla="*/ 463 w 463"/>
                  <a:gd name="T39" fmla="*/ 80 h 180"/>
                  <a:gd name="T40" fmla="*/ 463 w 463"/>
                  <a:gd name="T41" fmla="*/ 80 h 180"/>
                  <a:gd name="T42" fmla="*/ 463 w 463"/>
                  <a:gd name="T43" fmla="*/ 80 h 180"/>
                  <a:gd name="T44" fmla="*/ 463 w 463"/>
                  <a:gd name="T45" fmla="*/ 80 h 180"/>
                  <a:gd name="T46" fmla="*/ 463 w 463"/>
                  <a:gd name="T47" fmla="*/ 80 h 180"/>
                  <a:gd name="T48" fmla="*/ 463 w 463"/>
                  <a:gd name="T49" fmla="*/ 80 h 180"/>
                  <a:gd name="T50" fmla="*/ 463 w 463"/>
                  <a:gd name="T51" fmla="*/ 80 h 180"/>
                  <a:gd name="T52" fmla="*/ 463 w 463"/>
                  <a:gd name="T53" fmla="*/ 80 h 180"/>
                  <a:gd name="T54" fmla="*/ 463 w 463"/>
                  <a:gd name="T55" fmla="*/ 80 h 180"/>
                  <a:gd name="T56" fmla="*/ 463 w 463"/>
                  <a:gd name="T57" fmla="*/ 79 h 180"/>
                  <a:gd name="T58" fmla="*/ 463 w 463"/>
                  <a:gd name="T59" fmla="*/ 79 h 180"/>
                  <a:gd name="T60" fmla="*/ 463 w 463"/>
                  <a:gd name="T61" fmla="*/ 79 h 180"/>
                  <a:gd name="T62" fmla="*/ 463 w 463"/>
                  <a:gd name="T63" fmla="*/ 79 h 180"/>
                  <a:gd name="T64" fmla="*/ 463 w 463"/>
                  <a:gd name="T65" fmla="*/ 79 h 180"/>
                  <a:gd name="T66" fmla="*/ 425 w 463"/>
                  <a:gd name="T67" fmla="*/ 24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3" h="180">
                    <a:moveTo>
                      <a:pt x="2" y="130"/>
                    </a:moveTo>
                    <a:cubicBezTo>
                      <a:pt x="0" y="133"/>
                      <a:pt x="0" y="133"/>
                      <a:pt x="0" y="133"/>
                    </a:cubicBezTo>
                    <a:cubicBezTo>
                      <a:pt x="84" y="150"/>
                      <a:pt x="84" y="150"/>
                      <a:pt x="84" y="150"/>
                    </a:cubicBezTo>
                    <a:cubicBezTo>
                      <a:pt x="60" y="144"/>
                      <a:pt x="32" y="137"/>
                      <a:pt x="2" y="130"/>
                    </a:cubicBezTo>
                    <a:moveTo>
                      <a:pt x="356" y="0"/>
                    </a:moveTo>
                    <a:cubicBezTo>
                      <a:pt x="298" y="11"/>
                      <a:pt x="241" y="39"/>
                      <a:pt x="188" y="62"/>
                    </a:cubicBezTo>
                    <a:cubicBezTo>
                      <a:pt x="167" y="72"/>
                      <a:pt x="143" y="77"/>
                      <a:pt x="118" y="77"/>
                    </a:cubicBezTo>
                    <a:cubicBezTo>
                      <a:pt x="97" y="77"/>
                      <a:pt x="77" y="73"/>
                      <a:pt x="58" y="64"/>
                    </a:cubicBezTo>
                    <a:cubicBezTo>
                      <a:pt x="5" y="127"/>
                      <a:pt x="5" y="127"/>
                      <a:pt x="5" y="127"/>
                    </a:cubicBezTo>
                    <a:cubicBezTo>
                      <a:pt x="59" y="140"/>
                      <a:pt x="108" y="151"/>
                      <a:pt x="129" y="156"/>
                    </a:cubicBezTo>
                    <a:cubicBezTo>
                      <a:pt x="135" y="158"/>
                      <a:pt x="139" y="159"/>
                      <a:pt x="139" y="159"/>
                    </a:cubicBezTo>
                    <a:cubicBezTo>
                      <a:pt x="139" y="161"/>
                      <a:pt x="139" y="161"/>
                      <a:pt x="139" y="161"/>
                    </a:cubicBezTo>
                    <a:cubicBezTo>
                      <a:pt x="210" y="174"/>
                      <a:pt x="210" y="174"/>
                      <a:pt x="210" y="174"/>
                    </a:cubicBezTo>
                    <a:cubicBezTo>
                      <a:pt x="210" y="174"/>
                      <a:pt x="210" y="174"/>
                      <a:pt x="210" y="174"/>
                    </a:cubicBezTo>
                    <a:cubicBezTo>
                      <a:pt x="262" y="180"/>
                      <a:pt x="262" y="180"/>
                      <a:pt x="262" y="180"/>
                    </a:cubicBezTo>
                    <a:cubicBezTo>
                      <a:pt x="288" y="175"/>
                      <a:pt x="308" y="171"/>
                      <a:pt x="317" y="169"/>
                    </a:cubicBezTo>
                    <a:cubicBezTo>
                      <a:pt x="331" y="165"/>
                      <a:pt x="359" y="158"/>
                      <a:pt x="386" y="147"/>
                    </a:cubicBezTo>
                    <a:cubicBezTo>
                      <a:pt x="386" y="147"/>
                      <a:pt x="386" y="147"/>
                      <a:pt x="386" y="147"/>
                    </a:cubicBezTo>
                    <a:cubicBezTo>
                      <a:pt x="424" y="131"/>
                      <a:pt x="462" y="109"/>
                      <a:pt x="463" y="82"/>
                    </a:cubicBezTo>
                    <a:cubicBezTo>
                      <a:pt x="463" y="82"/>
                      <a:pt x="463" y="82"/>
                      <a:pt x="463" y="82"/>
                    </a:cubicBezTo>
                    <a:cubicBezTo>
                      <a:pt x="463" y="82"/>
                      <a:pt x="463" y="82"/>
                      <a:pt x="463" y="82"/>
                    </a:cubicBezTo>
                    <a:cubicBezTo>
                      <a:pt x="463" y="82"/>
                      <a:pt x="463" y="82"/>
                      <a:pt x="463" y="82"/>
                    </a:cubicBezTo>
                    <a:cubicBezTo>
                      <a:pt x="463" y="81"/>
                      <a:pt x="463" y="81"/>
                      <a:pt x="463" y="81"/>
                    </a:cubicBezTo>
                    <a:cubicBezTo>
                      <a:pt x="463" y="81"/>
                      <a:pt x="463" y="81"/>
                      <a:pt x="463" y="81"/>
                    </a:cubicBezTo>
                    <a:cubicBezTo>
                      <a:pt x="463" y="81"/>
                      <a:pt x="463" y="81"/>
                      <a:pt x="463" y="81"/>
                    </a:cubicBezTo>
                    <a:cubicBezTo>
                      <a:pt x="463" y="81"/>
                      <a:pt x="463" y="81"/>
                      <a:pt x="463" y="81"/>
                    </a:cubicBezTo>
                    <a:cubicBezTo>
                      <a:pt x="463" y="81"/>
                      <a:pt x="463" y="81"/>
                      <a:pt x="463" y="81"/>
                    </a:cubicBezTo>
                    <a:cubicBezTo>
                      <a:pt x="463" y="81"/>
                      <a:pt x="463" y="81"/>
                      <a:pt x="463" y="81"/>
                    </a:cubicBezTo>
                    <a:cubicBezTo>
                      <a:pt x="463" y="81"/>
                      <a:pt x="463" y="81"/>
                      <a:pt x="463" y="81"/>
                    </a:cubicBezTo>
                    <a:cubicBezTo>
                      <a:pt x="463" y="81"/>
                      <a:pt x="463" y="81"/>
                      <a:pt x="463" y="81"/>
                    </a:cubicBezTo>
                    <a:cubicBezTo>
                      <a:pt x="463" y="81"/>
                      <a:pt x="463" y="81"/>
                      <a:pt x="463" y="81"/>
                    </a:cubicBezTo>
                    <a:cubicBezTo>
                      <a:pt x="463" y="81"/>
                      <a:pt x="463" y="81"/>
                      <a:pt x="463" y="81"/>
                    </a:cubicBezTo>
                    <a:cubicBezTo>
                      <a:pt x="463" y="81"/>
                      <a:pt x="463" y="81"/>
                      <a:pt x="463" y="81"/>
                    </a:cubicBezTo>
                    <a:cubicBezTo>
                      <a:pt x="463" y="81"/>
                      <a:pt x="463" y="81"/>
                      <a:pt x="463" y="81"/>
                    </a:cubicBezTo>
                    <a:cubicBezTo>
                      <a:pt x="463" y="81"/>
                      <a:pt x="463" y="81"/>
                      <a:pt x="463" y="81"/>
                    </a:cubicBezTo>
                    <a:cubicBezTo>
                      <a:pt x="463" y="81"/>
                      <a:pt x="463" y="81"/>
                      <a:pt x="463" y="81"/>
                    </a:cubicBezTo>
                    <a:cubicBezTo>
                      <a:pt x="463" y="80"/>
                      <a:pt x="463" y="80"/>
                      <a:pt x="463" y="80"/>
                    </a:cubicBezTo>
                    <a:cubicBezTo>
                      <a:pt x="463" y="80"/>
                      <a:pt x="463" y="80"/>
                      <a:pt x="463" y="80"/>
                    </a:cubicBezTo>
                    <a:cubicBezTo>
                      <a:pt x="463" y="80"/>
                      <a:pt x="463" y="80"/>
                      <a:pt x="463" y="80"/>
                    </a:cubicBezTo>
                    <a:cubicBezTo>
                      <a:pt x="463" y="80"/>
                      <a:pt x="463" y="80"/>
                      <a:pt x="463" y="80"/>
                    </a:cubicBezTo>
                    <a:cubicBezTo>
                      <a:pt x="463" y="80"/>
                      <a:pt x="463" y="80"/>
                      <a:pt x="463" y="80"/>
                    </a:cubicBezTo>
                    <a:cubicBezTo>
                      <a:pt x="463" y="80"/>
                      <a:pt x="463" y="80"/>
                      <a:pt x="463" y="80"/>
                    </a:cubicBezTo>
                    <a:cubicBezTo>
                      <a:pt x="463" y="80"/>
                      <a:pt x="463" y="80"/>
                      <a:pt x="463" y="80"/>
                    </a:cubicBezTo>
                    <a:cubicBezTo>
                      <a:pt x="463" y="80"/>
                      <a:pt x="463" y="80"/>
                      <a:pt x="463" y="80"/>
                    </a:cubicBezTo>
                    <a:cubicBezTo>
                      <a:pt x="463" y="80"/>
                      <a:pt x="463" y="80"/>
                      <a:pt x="463" y="80"/>
                    </a:cubicBezTo>
                    <a:cubicBezTo>
                      <a:pt x="463" y="80"/>
                      <a:pt x="463" y="80"/>
                      <a:pt x="463" y="80"/>
                    </a:cubicBezTo>
                    <a:cubicBezTo>
                      <a:pt x="463" y="80"/>
                      <a:pt x="463" y="80"/>
                      <a:pt x="463" y="80"/>
                    </a:cubicBezTo>
                    <a:cubicBezTo>
                      <a:pt x="463" y="80"/>
                      <a:pt x="463" y="80"/>
                      <a:pt x="463" y="80"/>
                    </a:cubicBezTo>
                    <a:cubicBezTo>
                      <a:pt x="463" y="80"/>
                      <a:pt x="463" y="80"/>
                      <a:pt x="463" y="80"/>
                    </a:cubicBezTo>
                    <a:cubicBezTo>
                      <a:pt x="463" y="80"/>
                      <a:pt x="463" y="80"/>
                      <a:pt x="463" y="80"/>
                    </a:cubicBezTo>
                    <a:cubicBezTo>
                      <a:pt x="463" y="80"/>
                      <a:pt x="463" y="80"/>
                      <a:pt x="463" y="80"/>
                    </a:cubicBezTo>
                    <a:cubicBezTo>
                      <a:pt x="463" y="80"/>
                      <a:pt x="463" y="80"/>
                      <a:pt x="463" y="80"/>
                    </a:cubicBezTo>
                    <a:cubicBezTo>
                      <a:pt x="463" y="80"/>
                      <a:pt x="463" y="80"/>
                      <a:pt x="463" y="80"/>
                    </a:cubicBezTo>
                    <a:cubicBezTo>
                      <a:pt x="463" y="80"/>
                      <a:pt x="463" y="80"/>
                      <a:pt x="463" y="80"/>
                    </a:cubicBezTo>
                    <a:cubicBezTo>
                      <a:pt x="463" y="80"/>
                      <a:pt x="463" y="80"/>
                      <a:pt x="463" y="80"/>
                    </a:cubicBezTo>
                    <a:cubicBezTo>
                      <a:pt x="463" y="80"/>
                      <a:pt x="463" y="80"/>
                      <a:pt x="463" y="80"/>
                    </a:cubicBezTo>
                    <a:cubicBezTo>
                      <a:pt x="463" y="80"/>
                      <a:pt x="463" y="79"/>
                      <a:pt x="463" y="79"/>
                    </a:cubicBezTo>
                    <a:cubicBezTo>
                      <a:pt x="463" y="79"/>
                      <a:pt x="463" y="79"/>
                      <a:pt x="463" y="79"/>
                    </a:cubicBezTo>
                    <a:cubicBezTo>
                      <a:pt x="463" y="79"/>
                      <a:pt x="463" y="79"/>
                      <a:pt x="463" y="79"/>
                    </a:cubicBezTo>
                    <a:cubicBezTo>
                      <a:pt x="463" y="79"/>
                      <a:pt x="463" y="79"/>
                      <a:pt x="463" y="79"/>
                    </a:cubicBezTo>
                    <a:cubicBezTo>
                      <a:pt x="463" y="79"/>
                      <a:pt x="463" y="79"/>
                      <a:pt x="463" y="79"/>
                    </a:cubicBezTo>
                    <a:cubicBezTo>
                      <a:pt x="463" y="79"/>
                      <a:pt x="463" y="79"/>
                      <a:pt x="463" y="79"/>
                    </a:cubicBezTo>
                    <a:cubicBezTo>
                      <a:pt x="463" y="79"/>
                      <a:pt x="463" y="79"/>
                      <a:pt x="463" y="79"/>
                    </a:cubicBezTo>
                    <a:cubicBezTo>
                      <a:pt x="463" y="79"/>
                      <a:pt x="463" y="79"/>
                      <a:pt x="463" y="79"/>
                    </a:cubicBezTo>
                    <a:cubicBezTo>
                      <a:pt x="463" y="79"/>
                      <a:pt x="463" y="79"/>
                      <a:pt x="463" y="79"/>
                    </a:cubicBezTo>
                    <a:cubicBezTo>
                      <a:pt x="463" y="79"/>
                      <a:pt x="463" y="79"/>
                      <a:pt x="463" y="79"/>
                    </a:cubicBezTo>
                    <a:cubicBezTo>
                      <a:pt x="461" y="31"/>
                      <a:pt x="425" y="24"/>
                      <a:pt x="425" y="24"/>
                    </a:cubicBezTo>
                    <a:cubicBezTo>
                      <a:pt x="425" y="24"/>
                      <a:pt x="425" y="24"/>
                      <a:pt x="425" y="24"/>
                    </a:cubicBezTo>
                    <a:cubicBezTo>
                      <a:pt x="356" y="0"/>
                      <a:pt x="356" y="0"/>
                      <a:pt x="356" y="0"/>
                    </a:cubicBezTo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任意多边形: 形状 126"/>
              <p:cNvSpPr>
                <a:spLocks/>
              </p:cNvSpPr>
              <p:nvPr/>
            </p:nvSpPr>
            <p:spPr bwMode="auto">
              <a:xfrm>
                <a:off x="2030413" y="4495800"/>
                <a:ext cx="2014538" cy="947737"/>
              </a:xfrm>
              <a:custGeom>
                <a:avLst/>
                <a:gdLst>
                  <a:gd name="T0" fmla="*/ 284 w 544"/>
                  <a:gd name="T1" fmla="*/ 0 h 256"/>
                  <a:gd name="T2" fmla="*/ 132 w 544"/>
                  <a:gd name="T3" fmla="*/ 46 h 256"/>
                  <a:gd name="T4" fmla="*/ 132 w 544"/>
                  <a:gd name="T5" fmla="*/ 46 h 256"/>
                  <a:gd name="T6" fmla="*/ 71 w 544"/>
                  <a:gd name="T7" fmla="*/ 65 h 256"/>
                  <a:gd name="T8" fmla="*/ 68 w 544"/>
                  <a:gd name="T9" fmla="*/ 66 h 256"/>
                  <a:gd name="T10" fmla="*/ 12 w 544"/>
                  <a:gd name="T11" fmla="*/ 110 h 256"/>
                  <a:gd name="T12" fmla="*/ 0 w 544"/>
                  <a:gd name="T13" fmla="*/ 146 h 256"/>
                  <a:gd name="T14" fmla="*/ 1 w 544"/>
                  <a:gd name="T15" fmla="*/ 153 h 256"/>
                  <a:gd name="T16" fmla="*/ 1 w 544"/>
                  <a:gd name="T17" fmla="*/ 153 h 256"/>
                  <a:gd name="T18" fmla="*/ 1 w 544"/>
                  <a:gd name="T19" fmla="*/ 153 h 256"/>
                  <a:gd name="T20" fmla="*/ 1 w 544"/>
                  <a:gd name="T21" fmla="*/ 153 h 256"/>
                  <a:gd name="T22" fmla="*/ 1 w 544"/>
                  <a:gd name="T23" fmla="*/ 153 h 256"/>
                  <a:gd name="T24" fmla="*/ 10 w 544"/>
                  <a:gd name="T25" fmla="*/ 181 h 256"/>
                  <a:gd name="T26" fmla="*/ 10 w 544"/>
                  <a:gd name="T27" fmla="*/ 181 h 256"/>
                  <a:gd name="T28" fmla="*/ 166 w 544"/>
                  <a:gd name="T29" fmla="*/ 252 h 256"/>
                  <a:gd name="T30" fmla="*/ 166 w 544"/>
                  <a:gd name="T31" fmla="*/ 252 h 256"/>
                  <a:gd name="T32" fmla="*/ 263 w 544"/>
                  <a:gd name="T33" fmla="*/ 255 h 256"/>
                  <a:gd name="T34" fmla="*/ 307 w 544"/>
                  <a:gd name="T35" fmla="*/ 256 h 256"/>
                  <a:gd name="T36" fmla="*/ 544 w 544"/>
                  <a:gd name="T37" fmla="*/ 252 h 256"/>
                  <a:gd name="T38" fmla="*/ 543 w 544"/>
                  <a:gd name="T39" fmla="*/ 240 h 256"/>
                  <a:gd name="T40" fmla="*/ 543 w 544"/>
                  <a:gd name="T41" fmla="*/ 240 h 256"/>
                  <a:gd name="T42" fmla="*/ 541 w 544"/>
                  <a:gd name="T43" fmla="*/ 184 h 256"/>
                  <a:gd name="T44" fmla="*/ 489 w 544"/>
                  <a:gd name="T45" fmla="*/ 172 h 256"/>
                  <a:gd name="T46" fmla="*/ 405 w 544"/>
                  <a:gd name="T47" fmla="*/ 155 h 256"/>
                  <a:gd name="T48" fmla="*/ 407 w 544"/>
                  <a:gd name="T49" fmla="*/ 152 h 256"/>
                  <a:gd name="T50" fmla="*/ 231 w 544"/>
                  <a:gd name="T51" fmla="*/ 110 h 256"/>
                  <a:gd name="T52" fmla="*/ 174 w 544"/>
                  <a:gd name="T53" fmla="*/ 103 h 256"/>
                  <a:gd name="T54" fmla="*/ 99 w 544"/>
                  <a:gd name="T55" fmla="*/ 115 h 256"/>
                  <a:gd name="T56" fmla="*/ 98 w 544"/>
                  <a:gd name="T57" fmla="*/ 115 h 256"/>
                  <a:gd name="T58" fmla="*/ 97 w 544"/>
                  <a:gd name="T59" fmla="*/ 111 h 256"/>
                  <a:gd name="T60" fmla="*/ 174 w 544"/>
                  <a:gd name="T61" fmla="*/ 99 h 256"/>
                  <a:gd name="T62" fmla="*/ 232 w 544"/>
                  <a:gd name="T63" fmla="*/ 106 h 256"/>
                  <a:gd name="T64" fmla="*/ 410 w 544"/>
                  <a:gd name="T65" fmla="*/ 149 h 256"/>
                  <a:gd name="T66" fmla="*/ 463 w 544"/>
                  <a:gd name="T67" fmla="*/ 86 h 256"/>
                  <a:gd name="T68" fmla="*/ 440 w 544"/>
                  <a:gd name="T69" fmla="*/ 72 h 256"/>
                  <a:gd name="T70" fmla="*/ 301 w 544"/>
                  <a:gd name="T71" fmla="*/ 72 h 256"/>
                  <a:gd name="T72" fmla="*/ 298 w 544"/>
                  <a:gd name="T73" fmla="*/ 72 h 256"/>
                  <a:gd name="T74" fmla="*/ 220 w 544"/>
                  <a:gd name="T75" fmla="*/ 38 h 256"/>
                  <a:gd name="T76" fmla="*/ 217 w 544"/>
                  <a:gd name="T77" fmla="*/ 33 h 256"/>
                  <a:gd name="T78" fmla="*/ 314 w 544"/>
                  <a:gd name="T79" fmla="*/ 29 h 256"/>
                  <a:gd name="T80" fmla="*/ 318 w 544"/>
                  <a:gd name="T81" fmla="*/ 19 h 256"/>
                  <a:gd name="T82" fmla="*/ 286 w 544"/>
                  <a:gd name="T83" fmla="*/ 20 h 256"/>
                  <a:gd name="T84" fmla="*/ 284 w 544"/>
                  <a:gd name="T85" fmla="*/ 0 h 256"/>
                  <a:gd name="T86" fmla="*/ 284 w 544"/>
                  <a:gd name="T87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44" h="256">
                    <a:moveTo>
                      <a:pt x="284" y="0"/>
                    </a:moveTo>
                    <a:cubicBezTo>
                      <a:pt x="132" y="46"/>
                      <a:pt x="132" y="46"/>
                      <a:pt x="132" y="46"/>
                    </a:cubicBezTo>
                    <a:cubicBezTo>
                      <a:pt x="132" y="46"/>
                      <a:pt x="132" y="46"/>
                      <a:pt x="132" y="46"/>
                    </a:cubicBezTo>
                    <a:cubicBezTo>
                      <a:pt x="71" y="65"/>
                      <a:pt x="71" y="65"/>
                      <a:pt x="71" y="65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8" y="66"/>
                      <a:pt x="32" y="82"/>
                      <a:pt x="12" y="110"/>
                    </a:cubicBezTo>
                    <a:cubicBezTo>
                      <a:pt x="5" y="120"/>
                      <a:pt x="0" y="132"/>
                      <a:pt x="0" y="146"/>
                    </a:cubicBezTo>
                    <a:cubicBezTo>
                      <a:pt x="0" y="148"/>
                      <a:pt x="1" y="150"/>
                      <a:pt x="1" y="153"/>
                    </a:cubicBezTo>
                    <a:cubicBezTo>
                      <a:pt x="1" y="153"/>
                      <a:pt x="1" y="153"/>
                      <a:pt x="1" y="153"/>
                    </a:cubicBezTo>
                    <a:cubicBezTo>
                      <a:pt x="1" y="153"/>
                      <a:pt x="1" y="153"/>
                      <a:pt x="1" y="153"/>
                    </a:cubicBezTo>
                    <a:cubicBezTo>
                      <a:pt x="1" y="153"/>
                      <a:pt x="1" y="153"/>
                      <a:pt x="1" y="153"/>
                    </a:cubicBezTo>
                    <a:cubicBezTo>
                      <a:pt x="1" y="153"/>
                      <a:pt x="1" y="153"/>
                      <a:pt x="1" y="153"/>
                    </a:cubicBezTo>
                    <a:cubicBezTo>
                      <a:pt x="2" y="163"/>
                      <a:pt x="5" y="172"/>
                      <a:pt x="10" y="181"/>
                    </a:cubicBezTo>
                    <a:cubicBezTo>
                      <a:pt x="10" y="181"/>
                      <a:pt x="10" y="181"/>
                      <a:pt x="10" y="181"/>
                    </a:cubicBezTo>
                    <a:cubicBezTo>
                      <a:pt x="31" y="220"/>
                      <a:pt x="86" y="247"/>
                      <a:pt x="166" y="252"/>
                    </a:cubicBezTo>
                    <a:cubicBezTo>
                      <a:pt x="166" y="252"/>
                      <a:pt x="166" y="252"/>
                      <a:pt x="166" y="252"/>
                    </a:cubicBezTo>
                    <a:cubicBezTo>
                      <a:pt x="263" y="255"/>
                      <a:pt x="263" y="255"/>
                      <a:pt x="263" y="255"/>
                    </a:cubicBezTo>
                    <a:cubicBezTo>
                      <a:pt x="277" y="256"/>
                      <a:pt x="292" y="256"/>
                      <a:pt x="307" y="256"/>
                    </a:cubicBezTo>
                    <a:cubicBezTo>
                      <a:pt x="419" y="256"/>
                      <a:pt x="544" y="252"/>
                      <a:pt x="544" y="252"/>
                    </a:cubicBezTo>
                    <a:cubicBezTo>
                      <a:pt x="543" y="240"/>
                      <a:pt x="543" y="240"/>
                      <a:pt x="543" y="240"/>
                    </a:cubicBezTo>
                    <a:cubicBezTo>
                      <a:pt x="543" y="240"/>
                      <a:pt x="543" y="240"/>
                      <a:pt x="543" y="240"/>
                    </a:cubicBezTo>
                    <a:cubicBezTo>
                      <a:pt x="541" y="184"/>
                      <a:pt x="541" y="184"/>
                      <a:pt x="541" y="184"/>
                    </a:cubicBezTo>
                    <a:cubicBezTo>
                      <a:pt x="534" y="182"/>
                      <a:pt x="515" y="178"/>
                      <a:pt x="489" y="172"/>
                    </a:cubicBezTo>
                    <a:cubicBezTo>
                      <a:pt x="405" y="155"/>
                      <a:pt x="405" y="155"/>
                      <a:pt x="405" y="155"/>
                    </a:cubicBezTo>
                    <a:cubicBezTo>
                      <a:pt x="407" y="152"/>
                      <a:pt x="407" y="152"/>
                      <a:pt x="407" y="152"/>
                    </a:cubicBezTo>
                    <a:cubicBezTo>
                      <a:pt x="340" y="136"/>
                      <a:pt x="266" y="119"/>
                      <a:pt x="231" y="110"/>
                    </a:cubicBezTo>
                    <a:cubicBezTo>
                      <a:pt x="211" y="105"/>
                      <a:pt x="191" y="103"/>
                      <a:pt x="174" y="103"/>
                    </a:cubicBezTo>
                    <a:cubicBezTo>
                      <a:pt x="132" y="103"/>
                      <a:pt x="102" y="114"/>
                      <a:pt x="99" y="115"/>
                    </a:cubicBezTo>
                    <a:cubicBezTo>
                      <a:pt x="98" y="115"/>
                      <a:pt x="98" y="115"/>
                      <a:pt x="98" y="115"/>
                    </a:cubicBezTo>
                    <a:cubicBezTo>
                      <a:pt x="97" y="111"/>
                      <a:pt x="97" y="111"/>
                      <a:pt x="97" y="111"/>
                    </a:cubicBezTo>
                    <a:cubicBezTo>
                      <a:pt x="97" y="111"/>
                      <a:pt x="129" y="99"/>
                      <a:pt x="174" y="99"/>
                    </a:cubicBezTo>
                    <a:cubicBezTo>
                      <a:pt x="191" y="99"/>
                      <a:pt x="211" y="101"/>
                      <a:pt x="232" y="106"/>
                    </a:cubicBezTo>
                    <a:cubicBezTo>
                      <a:pt x="267" y="115"/>
                      <a:pt x="342" y="133"/>
                      <a:pt x="410" y="149"/>
                    </a:cubicBezTo>
                    <a:cubicBezTo>
                      <a:pt x="463" y="86"/>
                      <a:pt x="463" y="86"/>
                      <a:pt x="463" y="86"/>
                    </a:cubicBezTo>
                    <a:cubicBezTo>
                      <a:pt x="455" y="83"/>
                      <a:pt x="447" y="78"/>
                      <a:pt x="440" y="72"/>
                    </a:cubicBezTo>
                    <a:cubicBezTo>
                      <a:pt x="301" y="72"/>
                      <a:pt x="301" y="72"/>
                      <a:pt x="301" y="72"/>
                    </a:cubicBezTo>
                    <a:cubicBezTo>
                      <a:pt x="298" y="72"/>
                      <a:pt x="298" y="72"/>
                      <a:pt x="298" y="72"/>
                    </a:cubicBezTo>
                    <a:cubicBezTo>
                      <a:pt x="220" y="38"/>
                      <a:pt x="220" y="38"/>
                      <a:pt x="220" y="38"/>
                    </a:cubicBezTo>
                    <a:cubicBezTo>
                      <a:pt x="217" y="33"/>
                      <a:pt x="217" y="33"/>
                      <a:pt x="217" y="33"/>
                    </a:cubicBezTo>
                    <a:cubicBezTo>
                      <a:pt x="314" y="29"/>
                      <a:pt x="314" y="29"/>
                      <a:pt x="314" y="29"/>
                    </a:cubicBezTo>
                    <a:cubicBezTo>
                      <a:pt x="318" y="19"/>
                      <a:pt x="318" y="19"/>
                      <a:pt x="318" y="19"/>
                    </a:cubicBezTo>
                    <a:cubicBezTo>
                      <a:pt x="286" y="20"/>
                      <a:pt x="286" y="20"/>
                      <a:pt x="286" y="20"/>
                    </a:cubicBezTo>
                    <a:cubicBezTo>
                      <a:pt x="284" y="0"/>
                      <a:pt x="284" y="0"/>
                      <a:pt x="284" y="0"/>
                    </a:cubicBezTo>
                    <a:cubicBezTo>
                      <a:pt x="284" y="0"/>
                      <a:pt x="284" y="0"/>
                      <a:pt x="284" y="0"/>
                    </a:cubicBezTo>
                  </a:path>
                </a:pathLst>
              </a:custGeom>
              <a:solidFill>
                <a:srgbClr val="1B1E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任意多边形: 形状 127"/>
              <p:cNvSpPr>
                <a:spLocks/>
              </p:cNvSpPr>
              <p:nvPr/>
            </p:nvSpPr>
            <p:spPr bwMode="auto">
              <a:xfrm>
                <a:off x="2833688" y="4602163"/>
                <a:ext cx="358775" cy="152400"/>
              </a:xfrm>
              <a:custGeom>
                <a:avLst/>
                <a:gdLst>
                  <a:gd name="T0" fmla="*/ 226 w 226"/>
                  <a:gd name="T1" fmla="*/ 0 h 96"/>
                  <a:gd name="T2" fmla="*/ 0 w 226"/>
                  <a:gd name="T3" fmla="*/ 10 h 96"/>
                  <a:gd name="T4" fmla="*/ 191 w 226"/>
                  <a:gd name="T5" fmla="*/ 96 h 96"/>
                  <a:gd name="T6" fmla="*/ 226 w 226"/>
                  <a:gd name="T7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6" h="96">
                    <a:moveTo>
                      <a:pt x="226" y="0"/>
                    </a:moveTo>
                    <a:lnTo>
                      <a:pt x="0" y="10"/>
                    </a:lnTo>
                    <a:lnTo>
                      <a:pt x="191" y="96"/>
                    </a:lnTo>
                    <a:lnTo>
                      <a:pt x="226" y="0"/>
                    </a:lnTo>
                    <a:close/>
                  </a:path>
                </a:pathLst>
              </a:custGeom>
              <a:solidFill>
                <a:srgbClr val="4039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任意多边形: 形状 128"/>
              <p:cNvSpPr>
                <a:spLocks/>
              </p:cNvSpPr>
              <p:nvPr/>
            </p:nvSpPr>
            <p:spPr bwMode="auto">
              <a:xfrm>
                <a:off x="2833688" y="4602163"/>
                <a:ext cx="358775" cy="152400"/>
              </a:xfrm>
              <a:custGeom>
                <a:avLst/>
                <a:gdLst>
                  <a:gd name="T0" fmla="*/ 226 w 226"/>
                  <a:gd name="T1" fmla="*/ 0 h 96"/>
                  <a:gd name="T2" fmla="*/ 0 w 226"/>
                  <a:gd name="T3" fmla="*/ 10 h 96"/>
                  <a:gd name="T4" fmla="*/ 191 w 226"/>
                  <a:gd name="T5" fmla="*/ 96 h 96"/>
                  <a:gd name="T6" fmla="*/ 226 w 226"/>
                  <a:gd name="T7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6" h="96">
                    <a:moveTo>
                      <a:pt x="226" y="0"/>
                    </a:moveTo>
                    <a:lnTo>
                      <a:pt x="0" y="10"/>
                    </a:lnTo>
                    <a:lnTo>
                      <a:pt x="191" y="96"/>
                    </a:lnTo>
                    <a:lnTo>
                      <a:pt x="22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任意多边形: 形状 129"/>
              <p:cNvSpPr>
                <a:spLocks/>
              </p:cNvSpPr>
              <p:nvPr/>
            </p:nvSpPr>
            <p:spPr bwMode="auto">
              <a:xfrm>
                <a:off x="3078163" y="4410075"/>
                <a:ext cx="184150" cy="158750"/>
              </a:xfrm>
              <a:custGeom>
                <a:avLst/>
                <a:gdLst>
                  <a:gd name="T0" fmla="*/ 116 w 116"/>
                  <a:gd name="T1" fmla="*/ 0 h 100"/>
                  <a:gd name="T2" fmla="*/ 0 w 116"/>
                  <a:gd name="T3" fmla="*/ 33 h 100"/>
                  <a:gd name="T4" fmla="*/ 2 w 116"/>
                  <a:gd name="T5" fmla="*/ 54 h 100"/>
                  <a:gd name="T6" fmla="*/ 7 w 116"/>
                  <a:gd name="T7" fmla="*/ 100 h 100"/>
                  <a:gd name="T8" fmla="*/ 82 w 116"/>
                  <a:gd name="T9" fmla="*/ 98 h 100"/>
                  <a:gd name="T10" fmla="*/ 116 w 116"/>
                  <a:gd name="T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100">
                    <a:moveTo>
                      <a:pt x="116" y="0"/>
                    </a:moveTo>
                    <a:lnTo>
                      <a:pt x="0" y="33"/>
                    </a:lnTo>
                    <a:lnTo>
                      <a:pt x="2" y="54"/>
                    </a:lnTo>
                    <a:lnTo>
                      <a:pt x="7" y="100"/>
                    </a:lnTo>
                    <a:lnTo>
                      <a:pt x="82" y="98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4E33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任意多边形: 形状 130"/>
              <p:cNvSpPr>
                <a:spLocks/>
              </p:cNvSpPr>
              <p:nvPr/>
            </p:nvSpPr>
            <p:spPr bwMode="auto">
              <a:xfrm>
                <a:off x="3078163" y="4410075"/>
                <a:ext cx="184150" cy="158750"/>
              </a:xfrm>
              <a:custGeom>
                <a:avLst/>
                <a:gdLst>
                  <a:gd name="T0" fmla="*/ 116 w 116"/>
                  <a:gd name="T1" fmla="*/ 0 h 100"/>
                  <a:gd name="T2" fmla="*/ 0 w 116"/>
                  <a:gd name="T3" fmla="*/ 33 h 100"/>
                  <a:gd name="T4" fmla="*/ 2 w 116"/>
                  <a:gd name="T5" fmla="*/ 54 h 100"/>
                  <a:gd name="T6" fmla="*/ 7 w 116"/>
                  <a:gd name="T7" fmla="*/ 100 h 100"/>
                  <a:gd name="T8" fmla="*/ 82 w 116"/>
                  <a:gd name="T9" fmla="*/ 98 h 100"/>
                  <a:gd name="T10" fmla="*/ 116 w 116"/>
                  <a:gd name="T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" h="100">
                    <a:moveTo>
                      <a:pt x="116" y="0"/>
                    </a:moveTo>
                    <a:lnTo>
                      <a:pt x="0" y="33"/>
                    </a:lnTo>
                    <a:lnTo>
                      <a:pt x="2" y="54"/>
                    </a:lnTo>
                    <a:lnTo>
                      <a:pt x="7" y="100"/>
                    </a:lnTo>
                    <a:lnTo>
                      <a:pt x="82" y="98"/>
                    </a:lnTo>
                    <a:lnTo>
                      <a:pt x="11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任意多边形: 形状 131"/>
              <p:cNvSpPr>
                <a:spLocks noEditPoints="1"/>
              </p:cNvSpPr>
              <p:nvPr/>
            </p:nvSpPr>
            <p:spPr bwMode="auto">
              <a:xfrm>
                <a:off x="2592388" y="4591050"/>
                <a:ext cx="33338" cy="4762"/>
              </a:xfrm>
              <a:custGeom>
                <a:avLst/>
                <a:gdLst>
                  <a:gd name="T0" fmla="*/ 0 w 9"/>
                  <a:gd name="T1" fmla="*/ 1 h 1"/>
                  <a:gd name="T2" fmla="*/ 0 w 9"/>
                  <a:gd name="T3" fmla="*/ 1 h 1"/>
                  <a:gd name="T4" fmla="*/ 0 w 9"/>
                  <a:gd name="T5" fmla="*/ 1 h 1"/>
                  <a:gd name="T6" fmla="*/ 0 w 9"/>
                  <a:gd name="T7" fmla="*/ 1 h 1"/>
                  <a:gd name="T8" fmla="*/ 9 w 9"/>
                  <a:gd name="T9" fmla="*/ 0 h 1"/>
                  <a:gd name="T10" fmla="*/ 0 w 9"/>
                  <a:gd name="T11" fmla="*/ 1 h 1"/>
                  <a:gd name="T12" fmla="*/ 9 w 9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9" y="0"/>
                    </a:moveTo>
                    <a:cubicBezTo>
                      <a:pt x="6" y="1"/>
                      <a:pt x="3" y="1"/>
                      <a:pt x="0" y="1"/>
                    </a:cubicBezTo>
                    <a:cubicBezTo>
                      <a:pt x="3" y="1"/>
                      <a:pt x="6" y="1"/>
                      <a:pt x="9" y="0"/>
                    </a:cubicBezTo>
                  </a:path>
                </a:pathLst>
              </a:custGeom>
              <a:solidFill>
                <a:srgbClr val="BD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任意多边形: 形状 132"/>
              <p:cNvSpPr>
                <a:spLocks/>
              </p:cNvSpPr>
              <p:nvPr/>
            </p:nvSpPr>
            <p:spPr bwMode="auto">
              <a:xfrm>
                <a:off x="2455863" y="3892550"/>
                <a:ext cx="877888" cy="703262"/>
              </a:xfrm>
              <a:custGeom>
                <a:avLst/>
                <a:gdLst>
                  <a:gd name="T0" fmla="*/ 30 w 237"/>
                  <a:gd name="T1" fmla="*/ 0 h 190"/>
                  <a:gd name="T2" fmla="*/ 30 w 237"/>
                  <a:gd name="T3" fmla="*/ 0 h 190"/>
                  <a:gd name="T4" fmla="*/ 25 w 237"/>
                  <a:gd name="T5" fmla="*/ 31 h 190"/>
                  <a:gd name="T6" fmla="*/ 23 w 237"/>
                  <a:gd name="T7" fmla="*/ 39 h 190"/>
                  <a:gd name="T8" fmla="*/ 4 w 237"/>
                  <a:gd name="T9" fmla="*/ 151 h 190"/>
                  <a:gd name="T10" fmla="*/ 4 w 237"/>
                  <a:gd name="T11" fmla="*/ 151 h 190"/>
                  <a:gd name="T12" fmla="*/ 37 w 237"/>
                  <a:gd name="T13" fmla="*/ 190 h 190"/>
                  <a:gd name="T14" fmla="*/ 37 w 237"/>
                  <a:gd name="T15" fmla="*/ 190 h 190"/>
                  <a:gd name="T16" fmla="*/ 37 w 237"/>
                  <a:gd name="T17" fmla="*/ 190 h 190"/>
                  <a:gd name="T18" fmla="*/ 46 w 237"/>
                  <a:gd name="T19" fmla="*/ 189 h 190"/>
                  <a:gd name="T20" fmla="*/ 46 w 237"/>
                  <a:gd name="T21" fmla="*/ 189 h 190"/>
                  <a:gd name="T22" fmla="*/ 46 w 237"/>
                  <a:gd name="T23" fmla="*/ 189 h 190"/>
                  <a:gd name="T24" fmla="*/ 168 w 237"/>
                  <a:gd name="T25" fmla="*/ 154 h 190"/>
                  <a:gd name="T26" fmla="*/ 218 w 237"/>
                  <a:gd name="T27" fmla="*/ 140 h 190"/>
                  <a:gd name="T28" fmla="*/ 237 w 237"/>
                  <a:gd name="T29" fmla="*/ 89 h 190"/>
                  <a:gd name="T30" fmla="*/ 230 w 237"/>
                  <a:gd name="T31" fmla="*/ 87 h 190"/>
                  <a:gd name="T32" fmla="*/ 187 w 237"/>
                  <a:gd name="T33" fmla="*/ 84 h 190"/>
                  <a:gd name="T34" fmla="*/ 186 w 237"/>
                  <a:gd name="T35" fmla="*/ 85 h 190"/>
                  <a:gd name="T36" fmla="*/ 186 w 237"/>
                  <a:gd name="T37" fmla="*/ 85 h 190"/>
                  <a:gd name="T38" fmla="*/ 41 w 237"/>
                  <a:gd name="T39" fmla="*/ 79 h 190"/>
                  <a:gd name="T40" fmla="*/ 40 w 237"/>
                  <a:gd name="T41" fmla="*/ 78 h 190"/>
                  <a:gd name="T42" fmla="*/ 41 w 237"/>
                  <a:gd name="T43" fmla="*/ 77 h 190"/>
                  <a:gd name="T44" fmla="*/ 41 w 237"/>
                  <a:gd name="T45" fmla="*/ 77 h 190"/>
                  <a:gd name="T46" fmla="*/ 152 w 237"/>
                  <a:gd name="T47" fmla="*/ 82 h 190"/>
                  <a:gd name="T48" fmla="*/ 109 w 237"/>
                  <a:gd name="T49" fmla="*/ 79 h 190"/>
                  <a:gd name="T50" fmla="*/ 114 w 237"/>
                  <a:gd name="T51" fmla="*/ 21 h 190"/>
                  <a:gd name="T52" fmla="*/ 114 w 237"/>
                  <a:gd name="T53" fmla="*/ 21 h 190"/>
                  <a:gd name="T54" fmla="*/ 114 w 237"/>
                  <a:gd name="T55" fmla="*/ 21 h 190"/>
                  <a:gd name="T56" fmla="*/ 28 w 237"/>
                  <a:gd name="T57" fmla="*/ 14 h 190"/>
                  <a:gd name="T58" fmla="*/ 30 w 237"/>
                  <a:gd name="T59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37" h="190">
                    <a:moveTo>
                      <a:pt x="30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3" y="39"/>
                      <a:pt x="23" y="39"/>
                      <a:pt x="23" y="39"/>
                    </a:cubicBezTo>
                    <a:cubicBezTo>
                      <a:pt x="4" y="151"/>
                      <a:pt x="4" y="151"/>
                      <a:pt x="4" y="151"/>
                    </a:cubicBezTo>
                    <a:cubicBezTo>
                      <a:pt x="4" y="151"/>
                      <a:pt x="4" y="151"/>
                      <a:pt x="4" y="151"/>
                    </a:cubicBezTo>
                    <a:cubicBezTo>
                      <a:pt x="0" y="172"/>
                      <a:pt x="17" y="190"/>
                      <a:pt x="37" y="190"/>
                    </a:cubicBezTo>
                    <a:cubicBezTo>
                      <a:pt x="37" y="190"/>
                      <a:pt x="37" y="190"/>
                      <a:pt x="37" y="190"/>
                    </a:cubicBezTo>
                    <a:cubicBezTo>
                      <a:pt x="37" y="190"/>
                      <a:pt x="37" y="190"/>
                      <a:pt x="37" y="190"/>
                    </a:cubicBezTo>
                    <a:cubicBezTo>
                      <a:pt x="40" y="190"/>
                      <a:pt x="43" y="190"/>
                      <a:pt x="46" y="189"/>
                    </a:cubicBezTo>
                    <a:cubicBezTo>
                      <a:pt x="46" y="189"/>
                      <a:pt x="46" y="189"/>
                      <a:pt x="46" y="189"/>
                    </a:cubicBezTo>
                    <a:cubicBezTo>
                      <a:pt x="46" y="189"/>
                      <a:pt x="46" y="189"/>
                      <a:pt x="46" y="189"/>
                    </a:cubicBezTo>
                    <a:cubicBezTo>
                      <a:pt x="168" y="154"/>
                      <a:pt x="168" y="154"/>
                      <a:pt x="168" y="154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237" y="89"/>
                      <a:pt x="237" y="89"/>
                      <a:pt x="237" y="89"/>
                    </a:cubicBezTo>
                    <a:cubicBezTo>
                      <a:pt x="233" y="88"/>
                      <a:pt x="230" y="87"/>
                      <a:pt x="230" y="87"/>
                    </a:cubicBezTo>
                    <a:cubicBezTo>
                      <a:pt x="187" y="84"/>
                      <a:pt x="187" y="84"/>
                      <a:pt x="187" y="84"/>
                    </a:cubicBezTo>
                    <a:cubicBezTo>
                      <a:pt x="187" y="85"/>
                      <a:pt x="186" y="85"/>
                      <a:pt x="186" y="85"/>
                    </a:cubicBezTo>
                    <a:cubicBezTo>
                      <a:pt x="186" y="85"/>
                      <a:pt x="186" y="85"/>
                      <a:pt x="186" y="85"/>
                    </a:cubicBezTo>
                    <a:cubicBezTo>
                      <a:pt x="41" y="79"/>
                      <a:pt x="41" y="79"/>
                      <a:pt x="41" y="79"/>
                    </a:cubicBezTo>
                    <a:cubicBezTo>
                      <a:pt x="40" y="79"/>
                      <a:pt x="40" y="79"/>
                      <a:pt x="40" y="78"/>
                    </a:cubicBezTo>
                    <a:cubicBezTo>
                      <a:pt x="40" y="78"/>
                      <a:pt x="40" y="77"/>
                      <a:pt x="41" y="77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152" y="82"/>
                      <a:pt x="152" y="82"/>
                      <a:pt x="152" y="82"/>
                    </a:cubicBezTo>
                    <a:cubicBezTo>
                      <a:pt x="109" y="79"/>
                      <a:pt x="109" y="79"/>
                      <a:pt x="109" y="79"/>
                    </a:cubicBezTo>
                    <a:cubicBezTo>
                      <a:pt x="114" y="21"/>
                      <a:pt x="114" y="21"/>
                      <a:pt x="114" y="21"/>
                    </a:cubicBezTo>
                    <a:cubicBezTo>
                      <a:pt x="114" y="21"/>
                      <a:pt x="114" y="21"/>
                      <a:pt x="114" y="21"/>
                    </a:cubicBezTo>
                    <a:cubicBezTo>
                      <a:pt x="114" y="21"/>
                      <a:pt x="114" y="21"/>
                      <a:pt x="114" y="21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30" y="0"/>
                      <a:pt x="30" y="0"/>
                      <a:pt x="30" y="0"/>
                    </a:cubicBezTo>
                  </a:path>
                </a:pathLst>
              </a:custGeom>
              <a:solidFill>
                <a:srgbClr val="BD64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任意多边形: 形状 133"/>
              <p:cNvSpPr>
                <a:spLocks/>
              </p:cNvSpPr>
              <p:nvPr/>
            </p:nvSpPr>
            <p:spPr bwMode="auto">
              <a:xfrm>
                <a:off x="2603501" y="4176713"/>
                <a:ext cx="544513" cy="30162"/>
              </a:xfrm>
              <a:custGeom>
                <a:avLst/>
                <a:gdLst>
                  <a:gd name="T0" fmla="*/ 1 w 147"/>
                  <a:gd name="T1" fmla="*/ 0 h 8"/>
                  <a:gd name="T2" fmla="*/ 0 w 147"/>
                  <a:gd name="T3" fmla="*/ 1 h 8"/>
                  <a:gd name="T4" fmla="*/ 1 w 147"/>
                  <a:gd name="T5" fmla="*/ 2 h 8"/>
                  <a:gd name="T6" fmla="*/ 146 w 147"/>
                  <a:gd name="T7" fmla="*/ 8 h 8"/>
                  <a:gd name="T8" fmla="*/ 146 w 147"/>
                  <a:gd name="T9" fmla="*/ 8 h 8"/>
                  <a:gd name="T10" fmla="*/ 147 w 147"/>
                  <a:gd name="T11" fmla="*/ 7 h 8"/>
                  <a:gd name="T12" fmla="*/ 147 w 147"/>
                  <a:gd name="T13" fmla="*/ 7 h 8"/>
                  <a:gd name="T14" fmla="*/ 146 w 147"/>
                  <a:gd name="T15" fmla="*/ 6 h 8"/>
                  <a:gd name="T16" fmla="*/ 120 w 147"/>
                  <a:gd name="T17" fmla="*/ 5 h 8"/>
                  <a:gd name="T18" fmla="*/ 120 w 147"/>
                  <a:gd name="T19" fmla="*/ 5 h 8"/>
                  <a:gd name="T20" fmla="*/ 112 w 147"/>
                  <a:gd name="T21" fmla="*/ 5 h 8"/>
                  <a:gd name="T22" fmla="*/ 1 w 147"/>
                  <a:gd name="T23" fmla="*/ 0 h 8"/>
                  <a:gd name="T24" fmla="*/ 1 w 147"/>
                  <a:gd name="T2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7" h="8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46" y="8"/>
                      <a:pt x="146" y="8"/>
                      <a:pt x="146" y="8"/>
                    </a:cubicBezTo>
                    <a:cubicBezTo>
                      <a:pt x="146" y="8"/>
                      <a:pt x="146" y="8"/>
                      <a:pt x="146" y="8"/>
                    </a:cubicBezTo>
                    <a:cubicBezTo>
                      <a:pt x="146" y="8"/>
                      <a:pt x="147" y="8"/>
                      <a:pt x="147" y="7"/>
                    </a:cubicBezTo>
                    <a:cubicBezTo>
                      <a:pt x="147" y="7"/>
                      <a:pt x="147" y="7"/>
                      <a:pt x="147" y="7"/>
                    </a:cubicBezTo>
                    <a:cubicBezTo>
                      <a:pt x="147" y="6"/>
                      <a:pt x="146" y="6"/>
                      <a:pt x="146" y="6"/>
                    </a:cubicBezTo>
                    <a:cubicBezTo>
                      <a:pt x="120" y="5"/>
                      <a:pt x="120" y="5"/>
                      <a:pt x="120" y="5"/>
                    </a:cubicBezTo>
                    <a:cubicBezTo>
                      <a:pt x="120" y="5"/>
                      <a:pt x="120" y="5"/>
                      <a:pt x="120" y="5"/>
                    </a:cubicBezTo>
                    <a:cubicBezTo>
                      <a:pt x="112" y="5"/>
                      <a:pt x="112" y="5"/>
                      <a:pt x="112" y="5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A122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任意多边形: 形状 134"/>
              <p:cNvSpPr>
                <a:spLocks/>
              </p:cNvSpPr>
              <p:nvPr/>
            </p:nvSpPr>
            <p:spPr bwMode="auto">
              <a:xfrm>
                <a:off x="3144838" y="4203700"/>
                <a:ext cx="514350" cy="558800"/>
              </a:xfrm>
              <a:custGeom>
                <a:avLst/>
                <a:gdLst>
                  <a:gd name="T0" fmla="*/ 117 w 139"/>
                  <a:gd name="T1" fmla="*/ 0 h 151"/>
                  <a:gd name="T2" fmla="*/ 60 w 139"/>
                  <a:gd name="T3" fmla="*/ 0 h 151"/>
                  <a:gd name="T4" fmla="*/ 4 w 139"/>
                  <a:gd name="T5" fmla="*/ 151 h 151"/>
                  <a:gd name="T6" fmla="*/ 0 w 139"/>
                  <a:gd name="T7" fmla="*/ 151 h 151"/>
                  <a:gd name="T8" fmla="*/ 139 w 139"/>
                  <a:gd name="T9" fmla="*/ 151 h 151"/>
                  <a:gd name="T10" fmla="*/ 112 w 139"/>
                  <a:gd name="T11" fmla="*/ 119 h 151"/>
                  <a:gd name="T12" fmla="*/ 112 w 139"/>
                  <a:gd name="T13" fmla="*/ 39 h 151"/>
                  <a:gd name="T14" fmla="*/ 117 w 139"/>
                  <a:gd name="T15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9" h="151">
                    <a:moveTo>
                      <a:pt x="117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4" y="151"/>
                      <a:pt x="4" y="151"/>
                      <a:pt x="4" y="151"/>
                    </a:cubicBezTo>
                    <a:cubicBezTo>
                      <a:pt x="0" y="151"/>
                      <a:pt x="0" y="151"/>
                      <a:pt x="0" y="151"/>
                    </a:cubicBezTo>
                    <a:cubicBezTo>
                      <a:pt x="139" y="151"/>
                      <a:pt x="139" y="151"/>
                      <a:pt x="139" y="151"/>
                    </a:cubicBezTo>
                    <a:cubicBezTo>
                      <a:pt x="129" y="143"/>
                      <a:pt x="119" y="132"/>
                      <a:pt x="112" y="119"/>
                    </a:cubicBezTo>
                    <a:cubicBezTo>
                      <a:pt x="100" y="95"/>
                      <a:pt x="100" y="67"/>
                      <a:pt x="112" y="39"/>
                    </a:cubicBezTo>
                    <a:cubicBezTo>
                      <a:pt x="118" y="26"/>
                      <a:pt x="119" y="13"/>
                      <a:pt x="117" y="0"/>
                    </a:cubicBezTo>
                  </a:path>
                </a:pathLst>
              </a:custGeom>
              <a:solidFill>
                <a:srgbClr val="8274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任意多边形: 形状 135"/>
              <p:cNvSpPr>
                <a:spLocks/>
              </p:cNvSpPr>
              <p:nvPr/>
            </p:nvSpPr>
            <p:spPr bwMode="auto">
              <a:xfrm>
                <a:off x="3133726" y="4203700"/>
                <a:ext cx="233363" cy="558800"/>
              </a:xfrm>
              <a:custGeom>
                <a:avLst/>
                <a:gdLst>
                  <a:gd name="T0" fmla="*/ 147 w 147"/>
                  <a:gd name="T1" fmla="*/ 0 h 352"/>
                  <a:gd name="T2" fmla="*/ 128 w 147"/>
                  <a:gd name="T3" fmla="*/ 0 h 352"/>
                  <a:gd name="T4" fmla="*/ 126 w 147"/>
                  <a:gd name="T5" fmla="*/ 11 h 352"/>
                  <a:gd name="T6" fmla="*/ 81 w 147"/>
                  <a:gd name="T7" fmla="*/ 130 h 352"/>
                  <a:gd name="T8" fmla="*/ 47 w 147"/>
                  <a:gd name="T9" fmla="*/ 228 h 352"/>
                  <a:gd name="T10" fmla="*/ 37 w 147"/>
                  <a:gd name="T11" fmla="*/ 251 h 352"/>
                  <a:gd name="T12" fmla="*/ 2 w 147"/>
                  <a:gd name="T13" fmla="*/ 347 h 352"/>
                  <a:gd name="T14" fmla="*/ 16 w 147"/>
                  <a:gd name="T15" fmla="*/ 352 h 352"/>
                  <a:gd name="T16" fmla="*/ 0 w 147"/>
                  <a:gd name="T17" fmla="*/ 352 h 352"/>
                  <a:gd name="T18" fmla="*/ 7 w 147"/>
                  <a:gd name="T19" fmla="*/ 352 h 352"/>
                  <a:gd name="T20" fmla="*/ 16 w 147"/>
                  <a:gd name="T21" fmla="*/ 352 h 352"/>
                  <a:gd name="T22" fmla="*/ 147 w 147"/>
                  <a:gd name="T23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7" h="352">
                    <a:moveTo>
                      <a:pt x="147" y="0"/>
                    </a:moveTo>
                    <a:lnTo>
                      <a:pt x="128" y="0"/>
                    </a:lnTo>
                    <a:lnTo>
                      <a:pt x="126" y="11"/>
                    </a:lnTo>
                    <a:lnTo>
                      <a:pt x="81" y="130"/>
                    </a:lnTo>
                    <a:lnTo>
                      <a:pt x="47" y="228"/>
                    </a:lnTo>
                    <a:lnTo>
                      <a:pt x="37" y="251"/>
                    </a:lnTo>
                    <a:lnTo>
                      <a:pt x="2" y="347"/>
                    </a:lnTo>
                    <a:lnTo>
                      <a:pt x="16" y="352"/>
                    </a:lnTo>
                    <a:lnTo>
                      <a:pt x="0" y="352"/>
                    </a:lnTo>
                    <a:lnTo>
                      <a:pt x="7" y="352"/>
                    </a:lnTo>
                    <a:lnTo>
                      <a:pt x="16" y="352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4039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任意多边形: 形状 136"/>
              <p:cNvSpPr>
                <a:spLocks/>
              </p:cNvSpPr>
              <p:nvPr/>
            </p:nvSpPr>
            <p:spPr bwMode="auto">
              <a:xfrm>
                <a:off x="3133726" y="4203700"/>
                <a:ext cx="233363" cy="558800"/>
              </a:xfrm>
              <a:custGeom>
                <a:avLst/>
                <a:gdLst>
                  <a:gd name="T0" fmla="*/ 147 w 147"/>
                  <a:gd name="T1" fmla="*/ 0 h 352"/>
                  <a:gd name="T2" fmla="*/ 128 w 147"/>
                  <a:gd name="T3" fmla="*/ 0 h 352"/>
                  <a:gd name="T4" fmla="*/ 126 w 147"/>
                  <a:gd name="T5" fmla="*/ 11 h 352"/>
                  <a:gd name="T6" fmla="*/ 81 w 147"/>
                  <a:gd name="T7" fmla="*/ 130 h 352"/>
                  <a:gd name="T8" fmla="*/ 47 w 147"/>
                  <a:gd name="T9" fmla="*/ 228 h 352"/>
                  <a:gd name="T10" fmla="*/ 37 w 147"/>
                  <a:gd name="T11" fmla="*/ 251 h 352"/>
                  <a:gd name="T12" fmla="*/ 2 w 147"/>
                  <a:gd name="T13" fmla="*/ 347 h 352"/>
                  <a:gd name="T14" fmla="*/ 16 w 147"/>
                  <a:gd name="T15" fmla="*/ 352 h 352"/>
                  <a:gd name="T16" fmla="*/ 0 w 147"/>
                  <a:gd name="T17" fmla="*/ 352 h 352"/>
                  <a:gd name="T18" fmla="*/ 7 w 147"/>
                  <a:gd name="T19" fmla="*/ 352 h 352"/>
                  <a:gd name="T20" fmla="*/ 16 w 147"/>
                  <a:gd name="T21" fmla="*/ 352 h 352"/>
                  <a:gd name="T22" fmla="*/ 147 w 147"/>
                  <a:gd name="T23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7" h="352">
                    <a:moveTo>
                      <a:pt x="147" y="0"/>
                    </a:moveTo>
                    <a:lnTo>
                      <a:pt x="128" y="0"/>
                    </a:lnTo>
                    <a:lnTo>
                      <a:pt x="126" y="11"/>
                    </a:lnTo>
                    <a:lnTo>
                      <a:pt x="81" y="130"/>
                    </a:lnTo>
                    <a:lnTo>
                      <a:pt x="47" y="228"/>
                    </a:lnTo>
                    <a:lnTo>
                      <a:pt x="37" y="251"/>
                    </a:lnTo>
                    <a:lnTo>
                      <a:pt x="2" y="347"/>
                    </a:lnTo>
                    <a:lnTo>
                      <a:pt x="16" y="352"/>
                    </a:lnTo>
                    <a:lnTo>
                      <a:pt x="0" y="352"/>
                    </a:lnTo>
                    <a:lnTo>
                      <a:pt x="7" y="352"/>
                    </a:lnTo>
                    <a:lnTo>
                      <a:pt x="16" y="352"/>
                    </a:lnTo>
                    <a:lnTo>
                      <a:pt x="14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任意多边形: 形状 137"/>
              <p:cNvSpPr>
                <a:spLocks/>
              </p:cNvSpPr>
              <p:nvPr/>
            </p:nvSpPr>
            <p:spPr bwMode="auto">
              <a:xfrm>
                <a:off x="2833688" y="4618038"/>
                <a:ext cx="325438" cy="144462"/>
              </a:xfrm>
              <a:custGeom>
                <a:avLst/>
                <a:gdLst>
                  <a:gd name="T0" fmla="*/ 0 w 205"/>
                  <a:gd name="T1" fmla="*/ 0 h 91"/>
                  <a:gd name="T2" fmla="*/ 0 w 205"/>
                  <a:gd name="T3" fmla="*/ 0 h 91"/>
                  <a:gd name="T4" fmla="*/ 7 w 205"/>
                  <a:gd name="T5" fmla="*/ 11 h 91"/>
                  <a:gd name="T6" fmla="*/ 189 w 205"/>
                  <a:gd name="T7" fmla="*/ 91 h 91"/>
                  <a:gd name="T8" fmla="*/ 205 w 205"/>
                  <a:gd name="T9" fmla="*/ 91 h 91"/>
                  <a:gd name="T10" fmla="*/ 191 w 205"/>
                  <a:gd name="T11" fmla="*/ 86 h 91"/>
                  <a:gd name="T12" fmla="*/ 0 w 205"/>
                  <a:gd name="T13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5" h="91">
                    <a:moveTo>
                      <a:pt x="0" y="0"/>
                    </a:moveTo>
                    <a:lnTo>
                      <a:pt x="0" y="0"/>
                    </a:lnTo>
                    <a:lnTo>
                      <a:pt x="7" y="11"/>
                    </a:lnTo>
                    <a:lnTo>
                      <a:pt x="189" y="91"/>
                    </a:lnTo>
                    <a:lnTo>
                      <a:pt x="205" y="91"/>
                    </a:lnTo>
                    <a:lnTo>
                      <a:pt x="191" y="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F2A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任意多边形: 形状 138"/>
              <p:cNvSpPr>
                <a:spLocks/>
              </p:cNvSpPr>
              <p:nvPr/>
            </p:nvSpPr>
            <p:spPr bwMode="auto">
              <a:xfrm>
                <a:off x="2833688" y="4618038"/>
                <a:ext cx="325438" cy="144462"/>
              </a:xfrm>
              <a:custGeom>
                <a:avLst/>
                <a:gdLst>
                  <a:gd name="T0" fmla="*/ 0 w 205"/>
                  <a:gd name="T1" fmla="*/ 0 h 91"/>
                  <a:gd name="T2" fmla="*/ 0 w 205"/>
                  <a:gd name="T3" fmla="*/ 0 h 91"/>
                  <a:gd name="T4" fmla="*/ 7 w 205"/>
                  <a:gd name="T5" fmla="*/ 11 h 91"/>
                  <a:gd name="T6" fmla="*/ 189 w 205"/>
                  <a:gd name="T7" fmla="*/ 91 h 91"/>
                  <a:gd name="T8" fmla="*/ 205 w 205"/>
                  <a:gd name="T9" fmla="*/ 91 h 91"/>
                  <a:gd name="T10" fmla="*/ 191 w 205"/>
                  <a:gd name="T11" fmla="*/ 86 h 91"/>
                  <a:gd name="T12" fmla="*/ 0 w 205"/>
                  <a:gd name="T13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5" h="91">
                    <a:moveTo>
                      <a:pt x="0" y="0"/>
                    </a:moveTo>
                    <a:lnTo>
                      <a:pt x="0" y="0"/>
                    </a:lnTo>
                    <a:lnTo>
                      <a:pt x="7" y="11"/>
                    </a:lnTo>
                    <a:lnTo>
                      <a:pt x="189" y="91"/>
                    </a:lnTo>
                    <a:lnTo>
                      <a:pt x="205" y="91"/>
                    </a:lnTo>
                    <a:lnTo>
                      <a:pt x="191" y="8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任意多边形: 形状 139"/>
              <p:cNvSpPr>
                <a:spLocks/>
              </p:cNvSpPr>
              <p:nvPr/>
            </p:nvSpPr>
            <p:spPr bwMode="auto">
              <a:xfrm>
                <a:off x="2944813" y="3136900"/>
                <a:ext cx="288925" cy="292100"/>
              </a:xfrm>
              <a:custGeom>
                <a:avLst/>
                <a:gdLst>
                  <a:gd name="T0" fmla="*/ 33 w 78"/>
                  <a:gd name="T1" fmla="*/ 0 h 79"/>
                  <a:gd name="T2" fmla="*/ 1 w 78"/>
                  <a:gd name="T3" fmla="*/ 10 h 79"/>
                  <a:gd name="T4" fmla="*/ 1 w 78"/>
                  <a:gd name="T5" fmla="*/ 10 h 79"/>
                  <a:gd name="T6" fmla="*/ 0 w 78"/>
                  <a:gd name="T7" fmla="*/ 11 h 79"/>
                  <a:gd name="T8" fmla="*/ 0 w 78"/>
                  <a:gd name="T9" fmla="*/ 11 h 79"/>
                  <a:gd name="T10" fmla="*/ 0 w 78"/>
                  <a:gd name="T11" fmla="*/ 11 h 79"/>
                  <a:gd name="T12" fmla="*/ 66 w 78"/>
                  <a:gd name="T13" fmla="*/ 79 h 79"/>
                  <a:gd name="T14" fmla="*/ 70 w 78"/>
                  <a:gd name="T15" fmla="*/ 63 h 79"/>
                  <a:gd name="T16" fmla="*/ 78 w 78"/>
                  <a:gd name="T17" fmla="*/ 40 h 79"/>
                  <a:gd name="T18" fmla="*/ 33 w 78"/>
                  <a:gd name="T19" fmla="*/ 0 h 79"/>
                  <a:gd name="T20" fmla="*/ 33 w 78"/>
                  <a:gd name="T21" fmla="*/ 0 h 79"/>
                  <a:gd name="T22" fmla="*/ 33 w 78"/>
                  <a:gd name="T23" fmla="*/ 0 h 79"/>
                  <a:gd name="T24" fmla="*/ 33 w 78"/>
                  <a:gd name="T25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8" h="79">
                    <a:moveTo>
                      <a:pt x="33" y="0"/>
                    </a:move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9" y="35"/>
                      <a:pt x="42" y="58"/>
                      <a:pt x="66" y="79"/>
                    </a:cubicBezTo>
                    <a:cubicBezTo>
                      <a:pt x="67" y="74"/>
                      <a:pt x="68" y="69"/>
                      <a:pt x="70" y="63"/>
                    </a:cubicBezTo>
                    <a:cubicBezTo>
                      <a:pt x="72" y="55"/>
                      <a:pt x="75" y="48"/>
                      <a:pt x="78" y="40"/>
                    </a:cubicBezTo>
                    <a:cubicBezTo>
                      <a:pt x="50" y="16"/>
                      <a:pt x="33" y="0"/>
                      <a:pt x="33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0"/>
                      <a:pt x="33" y="0"/>
                      <a:pt x="33" y="0"/>
                    </a:cubicBezTo>
                  </a:path>
                </a:pathLst>
              </a:custGeom>
              <a:solidFill>
                <a:srgbClr val="B29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任意多边形: 形状 140"/>
              <p:cNvSpPr>
                <a:spLocks/>
              </p:cNvSpPr>
              <p:nvPr/>
            </p:nvSpPr>
            <p:spPr bwMode="auto">
              <a:xfrm>
                <a:off x="2389188" y="4862513"/>
                <a:ext cx="1655763" cy="314325"/>
              </a:xfrm>
              <a:custGeom>
                <a:avLst/>
                <a:gdLst>
                  <a:gd name="T0" fmla="*/ 77 w 447"/>
                  <a:gd name="T1" fmla="*/ 0 h 85"/>
                  <a:gd name="T2" fmla="*/ 0 w 447"/>
                  <a:gd name="T3" fmla="*/ 12 h 85"/>
                  <a:gd name="T4" fmla="*/ 1 w 447"/>
                  <a:gd name="T5" fmla="*/ 16 h 85"/>
                  <a:gd name="T6" fmla="*/ 2 w 447"/>
                  <a:gd name="T7" fmla="*/ 16 h 85"/>
                  <a:gd name="T8" fmla="*/ 77 w 447"/>
                  <a:gd name="T9" fmla="*/ 4 h 85"/>
                  <a:gd name="T10" fmla="*/ 134 w 447"/>
                  <a:gd name="T11" fmla="*/ 11 h 85"/>
                  <a:gd name="T12" fmla="*/ 310 w 447"/>
                  <a:gd name="T13" fmla="*/ 53 h 85"/>
                  <a:gd name="T14" fmla="*/ 392 w 447"/>
                  <a:gd name="T15" fmla="*/ 73 h 85"/>
                  <a:gd name="T16" fmla="*/ 444 w 447"/>
                  <a:gd name="T17" fmla="*/ 85 h 85"/>
                  <a:gd name="T18" fmla="*/ 444 w 447"/>
                  <a:gd name="T19" fmla="*/ 83 h 85"/>
                  <a:gd name="T20" fmla="*/ 447 w 447"/>
                  <a:gd name="T21" fmla="*/ 84 h 85"/>
                  <a:gd name="T22" fmla="*/ 447 w 447"/>
                  <a:gd name="T23" fmla="*/ 82 h 85"/>
                  <a:gd name="T24" fmla="*/ 437 w 447"/>
                  <a:gd name="T25" fmla="*/ 79 h 85"/>
                  <a:gd name="T26" fmla="*/ 313 w 447"/>
                  <a:gd name="T27" fmla="*/ 50 h 85"/>
                  <a:gd name="T28" fmla="*/ 135 w 447"/>
                  <a:gd name="T29" fmla="*/ 7 h 85"/>
                  <a:gd name="T30" fmla="*/ 77 w 447"/>
                  <a:gd name="T31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47" h="85">
                    <a:moveTo>
                      <a:pt x="77" y="0"/>
                    </a:moveTo>
                    <a:cubicBezTo>
                      <a:pt x="32" y="0"/>
                      <a:pt x="0" y="12"/>
                      <a:pt x="0" y="12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5" y="15"/>
                      <a:pt x="35" y="4"/>
                      <a:pt x="77" y="4"/>
                    </a:cubicBezTo>
                    <a:cubicBezTo>
                      <a:pt x="94" y="4"/>
                      <a:pt x="114" y="6"/>
                      <a:pt x="134" y="11"/>
                    </a:cubicBezTo>
                    <a:cubicBezTo>
                      <a:pt x="169" y="20"/>
                      <a:pt x="243" y="37"/>
                      <a:pt x="310" y="53"/>
                    </a:cubicBezTo>
                    <a:cubicBezTo>
                      <a:pt x="340" y="60"/>
                      <a:pt x="368" y="67"/>
                      <a:pt x="392" y="73"/>
                    </a:cubicBezTo>
                    <a:cubicBezTo>
                      <a:pt x="418" y="79"/>
                      <a:pt x="437" y="83"/>
                      <a:pt x="444" y="85"/>
                    </a:cubicBezTo>
                    <a:cubicBezTo>
                      <a:pt x="444" y="83"/>
                      <a:pt x="444" y="83"/>
                      <a:pt x="444" y="83"/>
                    </a:cubicBezTo>
                    <a:cubicBezTo>
                      <a:pt x="447" y="84"/>
                      <a:pt x="447" y="84"/>
                      <a:pt x="447" y="84"/>
                    </a:cubicBezTo>
                    <a:cubicBezTo>
                      <a:pt x="447" y="82"/>
                      <a:pt x="447" y="82"/>
                      <a:pt x="447" y="82"/>
                    </a:cubicBezTo>
                    <a:cubicBezTo>
                      <a:pt x="447" y="82"/>
                      <a:pt x="443" y="81"/>
                      <a:pt x="437" y="79"/>
                    </a:cubicBezTo>
                    <a:cubicBezTo>
                      <a:pt x="416" y="74"/>
                      <a:pt x="367" y="63"/>
                      <a:pt x="313" y="50"/>
                    </a:cubicBezTo>
                    <a:cubicBezTo>
                      <a:pt x="245" y="34"/>
                      <a:pt x="170" y="16"/>
                      <a:pt x="135" y="7"/>
                    </a:cubicBezTo>
                    <a:cubicBezTo>
                      <a:pt x="114" y="2"/>
                      <a:pt x="94" y="0"/>
                      <a:pt x="77" y="0"/>
                    </a:cubicBezTo>
                  </a:path>
                </a:pathLst>
              </a:custGeom>
              <a:solidFill>
                <a:srgbClr val="8274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任意多边形: 形状 141"/>
              <p:cNvSpPr>
                <a:spLocks/>
              </p:cNvSpPr>
              <p:nvPr/>
            </p:nvSpPr>
            <p:spPr bwMode="auto">
              <a:xfrm>
                <a:off x="4033838" y="5168900"/>
                <a:ext cx="317500" cy="236537"/>
              </a:xfrm>
              <a:custGeom>
                <a:avLst/>
                <a:gdLst>
                  <a:gd name="T0" fmla="*/ 0 w 86"/>
                  <a:gd name="T1" fmla="*/ 0 h 64"/>
                  <a:gd name="T2" fmla="*/ 0 w 86"/>
                  <a:gd name="T3" fmla="*/ 2 h 64"/>
                  <a:gd name="T4" fmla="*/ 2 w 86"/>
                  <a:gd name="T5" fmla="*/ 58 h 64"/>
                  <a:gd name="T6" fmla="*/ 2 w 86"/>
                  <a:gd name="T7" fmla="*/ 58 h 64"/>
                  <a:gd name="T8" fmla="*/ 86 w 86"/>
                  <a:gd name="T9" fmla="*/ 64 h 64"/>
                  <a:gd name="T10" fmla="*/ 86 w 86"/>
                  <a:gd name="T11" fmla="*/ 64 h 64"/>
                  <a:gd name="T12" fmla="*/ 86 w 86"/>
                  <a:gd name="T13" fmla="*/ 64 h 64"/>
                  <a:gd name="T14" fmla="*/ 74 w 86"/>
                  <a:gd name="T15" fmla="*/ 14 h 64"/>
                  <a:gd name="T16" fmla="*/ 74 w 86"/>
                  <a:gd name="T17" fmla="*/ 14 h 64"/>
                  <a:gd name="T18" fmla="*/ 3 w 86"/>
                  <a:gd name="T19" fmla="*/ 1 h 64"/>
                  <a:gd name="T20" fmla="*/ 0 w 86"/>
                  <a:gd name="T2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6" h="64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" y="58"/>
                      <a:pt x="2" y="58"/>
                      <a:pt x="2" y="58"/>
                    </a:cubicBezTo>
                    <a:cubicBezTo>
                      <a:pt x="2" y="58"/>
                      <a:pt x="2" y="58"/>
                      <a:pt x="2" y="58"/>
                    </a:cubicBezTo>
                    <a:cubicBezTo>
                      <a:pt x="3" y="58"/>
                      <a:pt x="85" y="64"/>
                      <a:pt x="86" y="64"/>
                    </a:cubicBezTo>
                    <a:cubicBezTo>
                      <a:pt x="86" y="64"/>
                      <a:pt x="86" y="64"/>
                      <a:pt x="86" y="64"/>
                    </a:cubicBezTo>
                    <a:cubicBezTo>
                      <a:pt x="86" y="64"/>
                      <a:pt x="86" y="64"/>
                      <a:pt x="86" y="64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8274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任意多边形: 形状 142"/>
              <p:cNvSpPr>
                <a:spLocks/>
              </p:cNvSpPr>
              <p:nvPr/>
            </p:nvSpPr>
            <p:spPr bwMode="auto">
              <a:xfrm>
                <a:off x="4306888" y="5221288"/>
                <a:ext cx="407988" cy="431800"/>
              </a:xfrm>
              <a:custGeom>
                <a:avLst/>
                <a:gdLst>
                  <a:gd name="T0" fmla="*/ 0 w 110"/>
                  <a:gd name="T1" fmla="*/ 0 h 117"/>
                  <a:gd name="T2" fmla="*/ 0 w 110"/>
                  <a:gd name="T3" fmla="*/ 0 h 117"/>
                  <a:gd name="T4" fmla="*/ 12 w 110"/>
                  <a:gd name="T5" fmla="*/ 50 h 117"/>
                  <a:gd name="T6" fmla="*/ 12 w 110"/>
                  <a:gd name="T7" fmla="*/ 50 h 117"/>
                  <a:gd name="T8" fmla="*/ 48 w 110"/>
                  <a:gd name="T9" fmla="*/ 90 h 117"/>
                  <a:gd name="T10" fmla="*/ 48 w 110"/>
                  <a:gd name="T11" fmla="*/ 90 h 117"/>
                  <a:gd name="T12" fmla="*/ 110 w 110"/>
                  <a:gd name="T13" fmla="*/ 117 h 117"/>
                  <a:gd name="T14" fmla="*/ 110 w 110"/>
                  <a:gd name="T15" fmla="*/ 117 h 117"/>
                  <a:gd name="T16" fmla="*/ 110 w 110"/>
                  <a:gd name="T17" fmla="*/ 117 h 117"/>
                  <a:gd name="T18" fmla="*/ 93 w 110"/>
                  <a:gd name="T19" fmla="*/ 83 h 117"/>
                  <a:gd name="T20" fmla="*/ 93 w 110"/>
                  <a:gd name="T21" fmla="*/ 83 h 117"/>
                  <a:gd name="T22" fmla="*/ 52 w 110"/>
                  <a:gd name="T23" fmla="*/ 6 h 117"/>
                  <a:gd name="T24" fmla="*/ 52 w 110"/>
                  <a:gd name="T25" fmla="*/ 6 h 117"/>
                  <a:gd name="T26" fmla="*/ 0 w 110"/>
                  <a:gd name="T27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0" h="117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2" y="50"/>
                      <a:pt x="12" y="50"/>
                      <a:pt x="12" y="50"/>
                    </a:cubicBezTo>
                    <a:cubicBezTo>
                      <a:pt x="12" y="50"/>
                      <a:pt x="12" y="50"/>
                      <a:pt x="12" y="50"/>
                    </a:cubicBezTo>
                    <a:cubicBezTo>
                      <a:pt x="20" y="68"/>
                      <a:pt x="34" y="81"/>
                      <a:pt x="48" y="90"/>
                    </a:cubicBezTo>
                    <a:cubicBezTo>
                      <a:pt x="48" y="90"/>
                      <a:pt x="48" y="90"/>
                      <a:pt x="48" y="90"/>
                    </a:cubicBezTo>
                    <a:cubicBezTo>
                      <a:pt x="77" y="110"/>
                      <a:pt x="110" y="117"/>
                      <a:pt x="110" y="117"/>
                    </a:cubicBezTo>
                    <a:cubicBezTo>
                      <a:pt x="110" y="117"/>
                      <a:pt x="110" y="117"/>
                      <a:pt x="110" y="117"/>
                    </a:cubicBezTo>
                    <a:cubicBezTo>
                      <a:pt x="110" y="117"/>
                      <a:pt x="110" y="117"/>
                      <a:pt x="110" y="117"/>
                    </a:cubicBezTo>
                    <a:cubicBezTo>
                      <a:pt x="93" y="83"/>
                      <a:pt x="93" y="83"/>
                      <a:pt x="93" y="83"/>
                    </a:cubicBezTo>
                    <a:cubicBezTo>
                      <a:pt x="93" y="83"/>
                      <a:pt x="93" y="83"/>
                      <a:pt x="93" y="83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任意多边形: 形状 143"/>
              <p:cNvSpPr>
                <a:spLocks noEditPoints="1"/>
              </p:cNvSpPr>
              <p:nvPr/>
            </p:nvSpPr>
            <p:spPr bwMode="auto">
              <a:xfrm>
                <a:off x="2722563" y="5624513"/>
                <a:ext cx="3175" cy="3175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1 w 1"/>
                  <a:gd name="T7" fmla="*/ 0 h 1"/>
                  <a:gd name="T8" fmla="*/ 1 w 1"/>
                  <a:gd name="T9" fmla="*/ 0 h 1"/>
                  <a:gd name="T10" fmla="*/ 1 w 1"/>
                  <a:gd name="T11" fmla="*/ 0 h 1"/>
                  <a:gd name="T12" fmla="*/ 1 w 1"/>
                  <a:gd name="T13" fmla="*/ 0 h 1"/>
                  <a:gd name="T14" fmla="*/ 1 w 1"/>
                  <a:gd name="T15" fmla="*/ 0 h 1"/>
                  <a:gd name="T16" fmla="*/ 1 w 1"/>
                  <a:gd name="T17" fmla="*/ 0 h 1"/>
                  <a:gd name="T18" fmla="*/ 1 w 1"/>
                  <a:gd name="T19" fmla="*/ 0 h 1"/>
                  <a:gd name="T20" fmla="*/ 1 w 1"/>
                  <a:gd name="T21" fmla="*/ 0 h 1"/>
                  <a:gd name="T22" fmla="*/ 1 w 1"/>
                  <a:gd name="T2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1" y="1"/>
                      <a:pt x="1" y="0"/>
                      <a:pt x="1" y="0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BDB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任意多边形: 形状 144"/>
              <p:cNvSpPr>
                <a:spLocks/>
              </p:cNvSpPr>
              <p:nvPr/>
            </p:nvSpPr>
            <p:spPr bwMode="auto">
              <a:xfrm>
                <a:off x="2459038" y="5427663"/>
                <a:ext cx="566738" cy="225425"/>
              </a:xfrm>
              <a:custGeom>
                <a:avLst/>
                <a:gdLst>
                  <a:gd name="T0" fmla="*/ 50 w 153"/>
                  <a:gd name="T1" fmla="*/ 0 h 61"/>
                  <a:gd name="T2" fmla="*/ 50 w 153"/>
                  <a:gd name="T3" fmla="*/ 0 h 61"/>
                  <a:gd name="T4" fmla="*/ 17 w 153"/>
                  <a:gd name="T5" fmla="*/ 29 h 61"/>
                  <a:gd name="T6" fmla="*/ 0 w 153"/>
                  <a:gd name="T7" fmla="*/ 45 h 61"/>
                  <a:gd name="T8" fmla="*/ 40 w 153"/>
                  <a:gd name="T9" fmla="*/ 61 h 61"/>
                  <a:gd name="T10" fmla="*/ 71 w 153"/>
                  <a:gd name="T11" fmla="*/ 54 h 61"/>
                  <a:gd name="T12" fmla="*/ 71 w 153"/>
                  <a:gd name="T13" fmla="*/ 54 h 61"/>
                  <a:gd name="T14" fmla="*/ 72 w 153"/>
                  <a:gd name="T15" fmla="*/ 53 h 61"/>
                  <a:gd name="T16" fmla="*/ 72 w 153"/>
                  <a:gd name="T17" fmla="*/ 53 h 61"/>
                  <a:gd name="T18" fmla="*/ 72 w 153"/>
                  <a:gd name="T19" fmla="*/ 53 h 61"/>
                  <a:gd name="T20" fmla="*/ 72 w 153"/>
                  <a:gd name="T21" fmla="*/ 53 h 61"/>
                  <a:gd name="T22" fmla="*/ 72 w 153"/>
                  <a:gd name="T23" fmla="*/ 53 h 61"/>
                  <a:gd name="T24" fmla="*/ 72 w 153"/>
                  <a:gd name="T25" fmla="*/ 53 h 61"/>
                  <a:gd name="T26" fmla="*/ 72 w 153"/>
                  <a:gd name="T27" fmla="*/ 53 h 61"/>
                  <a:gd name="T28" fmla="*/ 99 w 153"/>
                  <a:gd name="T29" fmla="*/ 40 h 61"/>
                  <a:gd name="T30" fmla="*/ 99 w 153"/>
                  <a:gd name="T31" fmla="*/ 40 h 61"/>
                  <a:gd name="T32" fmla="*/ 153 w 153"/>
                  <a:gd name="T33" fmla="*/ 4 h 61"/>
                  <a:gd name="T34" fmla="*/ 147 w 153"/>
                  <a:gd name="T35" fmla="*/ 3 h 61"/>
                  <a:gd name="T36" fmla="*/ 50 w 153"/>
                  <a:gd name="T37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3" h="61">
                    <a:moveTo>
                      <a:pt x="50" y="0"/>
                    </a:moveTo>
                    <a:cubicBezTo>
                      <a:pt x="50" y="0"/>
                      <a:pt x="50" y="0"/>
                      <a:pt x="50" y="0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14" y="61"/>
                      <a:pt x="40" y="61"/>
                    </a:cubicBezTo>
                    <a:cubicBezTo>
                      <a:pt x="49" y="61"/>
                      <a:pt x="60" y="59"/>
                      <a:pt x="71" y="54"/>
                    </a:cubicBezTo>
                    <a:cubicBezTo>
                      <a:pt x="71" y="54"/>
                      <a:pt x="71" y="54"/>
                      <a:pt x="71" y="54"/>
                    </a:cubicBezTo>
                    <a:cubicBezTo>
                      <a:pt x="72" y="54"/>
                      <a:pt x="72" y="53"/>
                      <a:pt x="72" y="53"/>
                    </a:cubicBezTo>
                    <a:cubicBezTo>
                      <a:pt x="72" y="53"/>
                      <a:pt x="72" y="53"/>
                      <a:pt x="72" y="53"/>
                    </a:cubicBezTo>
                    <a:cubicBezTo>
                      <a:pt x="72" y="53"/>
                      <a:pt x="72" y="53"/>
                      <a:pt x="72" y="53"/>
                    </a:cubicBezTo>
                    <a:cubicBezTo>
                      <a:pt x="72" y="53"/>
                      <a:pt x="72" y="53"/>
                      <a:pt x="72" y="53"/>
                    </a:cubicBezTo>
                    <a:cubicBezTo>
                      <a:pt x="72" y="53"/>
                      <a:pt x="72" y="53"/>
                      <a:pt x="72" y="53"/>
                    </a:cubicBezTo>
                    <a:cubicBezTo>
                      <a:pt x="72" y="53"/>
                      <a:pt x="72" y="53"/>
                      <a:pt x="72" y="53"/>
                    </a:cubicBezTo>
                    <a:cubicBezTo>
                      <a:pt x="72" y="53"/>
                      <a:pt x="72" y="53"/>
                      <a:pt x="72" y="53"/>
                    </a:cubicBezTo>
                    <a:cubicBezTo>
                      <a:pt x="82" y="49"/>
                      <a:pt x="91" y="44"/>
                      <a:pt x="99" y="40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131" y="22"/>
                      <a:pt x="153" y="4"/>
                      <a:pt x="153" y="4"/>
                    </a:cubicBezTo>
                    <a:cubicBezTo>
                      <a:pt x="147" y="3"/>
                      <a:pt x="147" y="3"/>
                      <a:pt x="147" y="3"/>
                    </a:cubicBezTo>
                    <a:cubicBezTo>
                      <a:pt x="50" y="0"/>
                      <a:pt x="50" y="0"/>
                      <a:pt x="50" y="0"/>
                    </a:cubicBezTo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任意多边形: 形状 145"/>
              <p:cNvSpPr>
                <a:spLocks/>
              </p:cNvSpPr>
              <p:nvPr/>
            </p:nvSpPr>
            <p:spPr bwMode="auto">
              <a:xfrm>
                <a:off x="3336926" y="2789238"/>
                <a:ext cx="111125" cy="100012"/>
              </a:xfrm>
              <a:custGeom>
                <a:avLst/>
                <a:gdLst>
                  <a:gd name="T0" fmla="*/ 0 w 30"/>
                  <a:gd name="T1" fmla="*/ 0 h 27"/>
                  <a:gd name="T2" fmla="*/ 0 w 30"/>
                  <a:gd name="T3" fmla="*/ 0 h 27"/>
                  <a:gd name="T4" fmla="*/ 0 w 30"/>
                  <a:gd name="T5" fmla="*/ 0 h 27"/>
                  <a:gd name="T6" fmla="*/ 2 w 30"/>
                  <a:gd name="T7" fmla="*/ 27 h 27"/>
                  <a:gd name="T8" fmla="*/ 29 w 30"/>
                  <a:gd name="T9" fmla="*/ 16 h 27"/>
                  <a:gd name="T10" fmla="*/ 30 w 30"/>
                  <a:gd name="T11" fmla="*/ 9 h 27"/>
                  <a:gd name="T12" fmla="*/ 2 w 30"/>
                  <a:gd name="T13" fmla="*/ 1 h 27"/>
                  <a:gd name="T14" fmla="*/ 0 w 30"/>
                  <a:gd name="T15" fmla="*/ 0 h 27"/>
                  <a:gd name="T16" fmla="*/ 0 w 30"/>
                  <a:gd name="T1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27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30" y="14"/>
                      <a:pt x="30" y="11"/>
                      <a:pt x="30" y="9"/>
                    </a:cubicBezTo>
                    <a:cubicBezTo>
                      <a:pt x="20" y="9"/>
                      <a:pt x="10" y="7"/>
                      <a:pt x="2" y="1"/>
                    </a:cubicBezTo>
                    <a:cubicBezTo>
                      <a:pt x="1" y="1"/>
                      <a:pt x="1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任意多边形: 形状 146"/>
              <p:cNvSpPr>
                <a:spLocks/>
              </p:cNvSpPr>
              <p:nvPr/>
            </p:nvSpPr>
            <p:spPr bwMode="auto">
              <a:xfrm>
                <a:off x="2559051" y="3892550"/>
                <a:ext cx="319088" cy="77787"/>
              </a:xfrm>
              <a:custGeom>
                <a:avLst/>
                <a:gdLst>
                  <a:gd name="T0" fmla="*/ 5 w 201"/>
                  <a:gd name="T1" fmla="*/ 0 h 49"/>
                  <a:gd name="T2" fmla="*/ 5 w 201"/>
                  <a:gd name="T3" fmla="*/ 0 h 49"/>
                  <a:gd name="T4" fmla="*/ 0 w 201"/>
                  <a:gd name="T5" fmla="*/ 32 h 49"/>
                  <a:gd name="T6" fmla="*/ 201 w 201"/>
                  <a:gd name="T7" fmla="*/ 49 h 49"/>
                  <a:gd name="T8" fmla="*/ 5 w 201"/>
                  <a:gd name="T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" h="49">
                    <a:moveTo>
                      <a:pt x="5" y="0"/>
                    </a:moveTo>
                    <a:lnTo>
                      <a:pt x="5" y="0"/>
                    </a:lnTo>
                    <a:lnTo>
                      <a:pt x="0" y="32"/>
                    </a:lnTo>
                    <a:lnTo>
                      <a:pt x="201" y="4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任意多边形: 形状 147"/>
              <p:cNvSpPr>
                <a:spLocks/>
              </p:cNvSpPr>
              <p:nvPr/>
            </p:nvSpPr>
            <p:spPr bwMode="auto">
              <a:xfrm>
                <a:off x="2559051" y="3892550"/>
                <a:ext cx="319088" cy="77787"/>
              </a:xfrm>
              <a:custGeom>
                <a:avLst/>
                <a:gdLst>
                  <a:gd name="T0" fmla="*/ 5 w 201"/>
                  <a:gd name="T1" fmla="*/ 0 h 49"/>
                  <a:gd name="T2" fmla="*/ 5 w 201"/>
                  <a:gd name="T3" fmla="*/ 0 h 49"/>
                  <a:gd name="T4" fmla="*/ 0 w 201"/>
                  <a:gd name="T5" fmla="*/ 32 h 49"/>
                  <a:gd name="T6" fmla="*/ 201 w 201"/>
                  <a:gd name="T7" fmla="*/ 49 h 49"/>
                  <a:gd name="T8" fmla="*/ 5 w 201"/>
                  <a:gd name="T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" h="49">
                    <a:moveTo>
                      <a:pt x="5" y="0"/>
                    </a:moveTo>
                    <a:lnTo>
                      <a:pt x="5" y="0"/>
                    </a:lnTo>
                    <a:lnTo>
                      <a:pt x="0" y="32"/>
                    </a:lnTo>
                    <a:lnTo>
                      <a:pt x="201" y="49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任意多边形: 形状 148"/>
              <p:cNvSpPr>
                <a:spLocks/>
              </p:cNvSpPr>
              <p:nvPr/>
            </p:nvSpPr>
            <p:spPr bwMode="auto">
              <a:xfrm>
                <a:off x="3211513" y="2200275"/>
                <a:ext cx="106363" cy="11112"/>
              </a:xfrm>
              <a:custGeom>
                <a:avLst/>
                <a:gdLst>
                  <a:gd name="T0" fmla="*/ 3 w 29"/>
                  <a:gd name="T1" fmla="*/ 0 h 3"/>
                  <a:gd name="T2" fmla="*/ 1 w 29"/>
                  <a:gd name="T3" fmla="*/ 1 h 3"/>
                  <a:gd name="T4" fmla="*/ 0 w 29"/>
                  <a:gd name="T5" fmla="*/ 2 h 3"/>
                  <a:gd name="T6" fmla="*/ 0 w 29"/>
                  <a:gd name="T7" fmla="*/ 2 h 3"/>
                  <a:gd name="T8" fmla="*/ 2 w 29"/>
                  <a:gd name="T9" fmla="*/ 2 h 3"/>
                  <a:gd name="T10" fmla="*/ 2 w 29"/>
                  <a:gd name="T11" fmla="*/ 2 h 3"/>
                  <a:gd name="T12" fmla="*/ 2 w 29"/>
                  <a:gd name="T13" fmla="*/ 2 h 3"/>
                  <a:gd name="T14" fmla="*/ 29 w 29"/>
                  <a:gd name="T15" fmla="*/ 3 h 3"/>
                  <a:gd name="T16" fmla="*/ 29 w 29"/>
                  <a:gd name="T17" fmla="*/ 1 h 3"/>
                  <a:gd name="T18" fmla="*/ 3 w 29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3">
                    <a:moveTo>
                      <a:pt x="3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2"/>
                      <a:pt x="29" y="2"/>
                      <a:pt x="29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2216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任意多边形: 形状 149"/>
              <p:cNvSpPr>
                <a:spLocks/>
              </p:cNvSpPr>
              <p:nvPr/>
            </p:nvSpPr>
            <p:spPr bwMode="auto">
              <a:xfrm>
                <a:off x="452438" y="5624513"/>
                <a:ext cx="1366838" cy="261937"/>
              </a:xfrm>
              <a:custGeom>
                <a:avLst/>
                <a:gdLst>
                  <a:gd name="T0" fmla="*/ 356 w 369"/>
                  <a:gd name="T1" fmla="*/ 0 h 71"/>
                  <a:gd name="T2" fmla="*/ 158 w 369"/>
                  <a:gd name="T3" fmla="*/ 55 h 71"/>
                  <a:gd name="T4" fmla="*/ 32 w 369"/>
                  <a:gd name="T5" fmla="*/ 34 h 71"/>
                  <a:gd name="T6" fmla="*/ 32 w 369"/>
                  <a:gd name="T7" fmla="*/ 34 h 71"/>
                  <a:gd name="T8" fmla="*/ 0 w 369"/>
                  <a:gd name="T9" fmla="*/ 44 h 71"/>
                  <a:gd name="T10" fmla="*/ 155 w 369"/>
                  <a:gd name="T11" fmla="*/ 71 h 71"/>
                  <a:gd name="T12" fmla="*/ 369 w 369"/>
                  <a:gd name="T13" fmla="*/ 4 h 71"/>
                  <a:gd name="T14" fmla="*/ 356 w 369"/>
                  <a:gd name="T15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9" h="71">
                    <a:moveTo>
                      <a:pt x="356" y="0"/>
                    </a:moveTo>
                    <a:cubicBezTo>
                      <a:pt x="158" y="55"/>
                      <a:pt x="158" y="55"/>
                      <a:pt x="158" y="55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155" y="71"/>
                      <a:pt x="155" y="71"/>
                      <a:pt x="155" y="71"/>
                    </a:cubicBezTo>
                    <a:cubicBezTo>
                      <a:pt x="369" y="4"/>
                      <a:pt x="369" y="4"/>
                      <a:pt x="369" y="4"/>
                    </a:cubicBezTo>
                    <a:cubicBezTo>
                      <a:pt x="356" y="0"/>
                      <a:pt x="356" y="0"/>
                      <a:pt x="356" y="0"/>
                    </a:cubicBezTo>
                  </a:path>
                </a:pathLst>
              </a:custGeom>
              <a:solidFill>
                <a:srgbClr val="E4E6E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任意多边形: 形状 150"/>
              <p:cNvSpPr>
                <a:spLocks/>
              </p:cNvSpPr>
              <p:nvPr/>
            </p:nvSpPr>
            <p:spPr bwMode="auto">
              <a:xfrm>
                <a:off x="566738" y="5505450"/>
                <a:ext cx="1230313" cy="322262"/>
              </a:xfrm>
              <a:custGeom>
                <a:avLst/>
                <a:gdLst>
                  <a:gd name="T0" fmla="*/ 127 w 332"/>
                  <a:gd name="T1" fmla="*/ 87 h 87"/>
                  <a:gd name="T2" fmla="*/ 1 w 332"/>
                  <a:gd name="T3" fmla="*/ 66 h 87"/>
                  <a:gd name="T4" fmla="*/ 3 w 332"/>
                  <a:gd name="T5" fmla="*/ 63 h 87"/>
                  <a:gd name="T6" fmla="*/ 218 w 332"/>
                  <a:gd name="T7" fmla="*/ 0 h 87"/>
                  <a:gd name="T8" fmla="*/ 332 w 332"/>
                  <a:gd name="T9" fmla="*/ 30 h 87"/>
                  <a:gd name="T10" fmla="*/ 127 w 332"/>
                  <a:gd name="T11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2" h="87">
                    <a:moveTo>
                      <a:pt x="127" y="87"/>
                    </a:moveTo>
                    <a:cubicBezTo>
                      <a:pt x="1" y="66"/>
                      <a:pt x="1" y="66"/>
                      <a:pt x="1" y="66"/>
                    </a:cubicBezTo>
                    <a:cubicBezTo>
                      <a:pt x="1" y="66"/>
                      <a:pt x="0" y="64"/>
                      <a:pt x="3" y="63"/>
                    </a:cubicBezTo>
                    <a:cubicBezTo>
                      <a:pt x="7" y="61"/>
                      <a:pt x="218" y="0"/>
                      <a:pt x="218" y="0"/>
                    </a:cubicBezTo>
                    <a:cubicBezTo>
                      <a:pt x="332" y="30"/>
                      <a:pt x="332" y="30"/>
                      <a:pt x="332" y="30"/>
                    </a:cubicBezTo>
                    <a:cubicBezTo>
                      <a:pt x="127" y="87"/>
                      <a:pt x="127" y="87"/>
                      <a:pt x="127" y="87"/>
                    </a:cubicBezTo>
                  </a:path>
                </a:pathLst>
              </a:custGeom>
              <a:solidFill>
                <a:srgbClr val="965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任意多边形: 形状 151"/>
              <p:cNvSpPr>
                <a:spLocks/>
              </p:cNvSpPr>
              <p:nvPr/>
            </p:nvSpPr>
            <p:spPr bwMode="auto">
              <a:xfrm>
                <a:off x="577851" y="5365750"/>
                <a:ext cx="1196975" cy="284162"/>
              </a:xfrm>
              <a:custGeom>
                <a:avLst/>
                <a:gdLst>
                  <a:gd name="T0" fmla="*/ 322 w 323"/>
                  <a:gd name="T1" fmla="*/ 21 h 77"/>
                  <a:gd name="T2" fmla="*/ 181 w 323"/>
                  <a:gd name="T3" fmla="*/ 0 h 77"/>
                  <a:gd name="T4" fmla="*/ 7 w 323"/>
                  <a:gd name="T5" fmla="*/ 50 h 77"/>
                  <a:gd name="T6" fmla="*/ 0 w 323"/>
                  <a:gd name="T7" fmla="*/ 54 h 77"/>
                  <a:gd name="T8" fmla="*/ 123 w 323"/>
                  <a:gd name="T9" fmla="*/ 73 h 77"/>
                  <a:gd name="T10" fmla="*/ 125 w 323"/>
                  <a:gd name="T11" fmla="*/ 77 h 77"/>
                  <a:gd name="T12" fmla="*/ 323 w 323"/>
                  <a:gd name="T13" fmla="*/ 22 h 77"/>
                  <a:gd name="T14" fmla="*/ 322 w 323"/>
                  <a:gd name="T15" fmla="*/ 2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3" h="77">
                    <a:moveTo>
                      <a:pt x="322" y="21"/>
                    </a:moveTo>
                    <a:cubicBezTo>
                      <a:pt x="181" y="0"/>
                      <a:pt x="181" y="0"/>
                      <a:pt x="181" y="0"/>
                    </a:cubicBezTo>
                    <a:cubicBezTo>
                      <a:pt x="7" y="50"/>
                      <a:pt x="7" y="50"/>
                      <a:pt x="7" y="50"/>
                    </a:cubicBezTo>
                    <a:cubicBezTo>
                      <a:pt x="7" y="50"/>
                      <a:pt x="0" y="52"/>
                      <a:pt x="0" y="54"/>
                    </a:cubicBezTo>
                    <a:cubicBezTo>
                      <a:pt x="0" y="54"/>
                      <a:pt x="120" y="71"/>
                      <a:pt x="123" y="73"/>
                    </a:cubicBezTo>
                    <a:cubicBezTo>
                      <a:pt x="123" y="74"/>
                      <a:pt x="124" y="75"/>
                      <a:pt x="125" y="77"/>
                    </a:cubicBezTo>
                    <a:cubicBezTo>
                      <a:pt x="323" y="22"/>
                      <a:pt x="323" y="22"/>
                      <a:pt x="323" y="22"/>
                    </a:cubicBezTo>
                    <a:cubicBezTo>
                      <a:pt x="322" y="21"/>
                      <a:pt x="322" y="21"/>
                      <a:pt x="322" y="21"/>
                    </a:cubicBezTo>
                  </a:path>
                </a:pathLst>
              </a:custGeom>
              <a:solidFill>
                <a:srgbClr val="FF7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任意多边形: 形状 152"/>
              <p:cNvSpPr>
                <a:spLocks/>
              </p:cNvSpPr>
              <p:nvPr/>
            </p:nvSpPr>
            <p:spPr bwMode="auto">
              <a:xfrm>
                <a:off x="1038226" y="5446713"/>
                <a:ext cx="773113" cy="381000"/>
              </a:xfrm>
              <a:custGeom>
                <a:avLst/>
                <a:gdLst>
                  <a:gd name="T0" fmla="*/ 1 w 209"/>
                  <a:gd name="T1" fmla="*/ 55 h 103"/>
                  <a:gd name="T2" fmla="*/ 7 w 209"/>
                  <a:gd name="T3" fmla="*/ 85 h 103"/>
                  <a:gd name="T4" fmla="*/ 0 w 209"/>
                  <a:gd name="T5" fmla="*/ 103 h 103"/>
                  <a:gd name="T6" fmla="*/ 203 w 209"/>
                  <a:gd name="T7" fmla="*/ 46 h 103"/>
                  <a:gd name="T8" fmla="*/ 199 w 209"/>
                  <a:gd name="T9" fmla="*/ 0 h 103"/>
                  <a:gd name="T10" fmla="*/ 1 w 209"/>
                  <a:gd name="T11" fmla="*/ 55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9" h="103">
                    <a:moveTo>
                      <a:pt x="1" y="55"/>
                    </a:moveTo>
                    <a:cubicBezTo>
                      <a:pt x="5" y="61"/>
                      <a:pt x="9" y="72"/>
                      <a:pt x="7" y="85"/>
                    </a:cubicBezTo>
                    <a:cubicBezTo>
                      <a:pt x="4" y="101"/>
                      <a:pt x="0" y="103"/>
                      <a:pt x="0" y="103"/>
                    </a:cubicBezTo>
                    <a:cubicBezTo>
                      <a:pt x="203" y="46"/>
                      <a:pt x="203" y="46"/>
                      <a:pt x="203" y="46"/>
                    </a:cubicBezTo>
                    <a:cubicBezTo>
                      <a:pt x="203" y="46"/>
                      <a:pt x="209" y="16"/>
                      <a:pt x="199" y="0"/>
                    </a:cubicBezTo>
                    <a:cubicBezTo>
                      <a:pt x="1" y="55"/>
                      <a:pt x="1" y="55"/>
                      <a:pt x="1" y="55"/>
                    </a:cubicBezTo>
                  </a:path>
                </a:pathLst>
              </a:custGeom>
              <a:solidFill>
                <a:srgbClr val="FF91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任意多边形: 形状 153"/>
              <p:cNvSpPr>
                <a:spLocks/>
              </p:cNvSpPr>
              <p:nvPr/>
            </p:nvSpPr>
            <p:spPr bwMode="auto">
              <a:xfrm>
                <a:off x="593726" y="5568950"/>
                <a:ext cx="481013" cy="250825"/>
              </a:xfrm>
              <a:custGeom>
                <a:avLst/>
                <a:gdLst>
                  <a:gd name="T0" fmla="*/ 0 w 130"/>
                  <a:gd name="T1" fmla="*/ 0 h 68"/>
                  <a:gd name="T2" fmla="*/ 1 w 130"/>
                  <a:gd name="T3" fmla="*/ 1 h 68"/>
                  <a:gd name="T4" fmla="*/ 0 w 130"/>
                  <a:gd name="T5" fmla="*/ 48 h 68"/>
                  <a:gd name="T6" fmla="*/ 122 w 130"/>
                  <a:gd name="T7" fmla="*/ 68 h 68"/>
                  <a:gd name="T8" fmla="*/ 127 w 130"/>
                  <a:gd name="T9" fmla="*/ 37 h 68"/>
                  <a:gd name="T10" fmla="*/ 117 w 130"/>
                  <a:gd name="T11" fmla="*/ 18 h 68"/>
                  <a:gd name="T12" fmla="*/ 0 w 130"/>
                  <a:gd name="T13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0" h="68">
                    <a:moveTo>
                      <a:pt x="0" y="0"/>
                    </a:moveTo>
                    <a:cubicBezTo>
                      <a:pt x="0" y="0"/>
                      <a:pt x="1" y="0"/>
                      <a:pt x="1" y="1"/>
                    </a:cubicBezTo>
                    <a:cubicBezTo>
                      <a:pt x="1" y="5"/>
                      <a:pt x="5" y="32"/>
                      <a:pt x="0" y="48"/>
                    </a:cubicBezTo>
                    <a:cubicBezTo>
                      <a:pt x="122" y="68"/>
                      <a:pt x="122" y="68"/>
                      <a:pt x="122" y="68"/>
                    </a:cubicBezTo>
                    <a:cubicBezTo>
                      <a:pt x="122" y="68"/>
                      <a:pt x="130" y="54"/>
                      <a:pt x="127" y="37"/>
                    </a:cubicBezTo>
                    <a:cubicBezTo>
                      <a:pt x="124" y="21"/>
                      <a:pt x="119" y="18"/>
                      <a:pt x="117" y="18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D8C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任意多边形: 形状 154"/>
              <p:cNvSpPr>
                <a:spLocks/>
              </p:cNvSpPr>
              <p:nvPr/>
            </p:nvSpPr>
            <p:spPr bwMode="auto">
              <a:xfrm>
                <a:off x="566738" y="5299075"/>
                <a:ext cx="1230313" cy="322262"/>
              </a:xfrm>
              <a:custGeom>
                <a:avLst/>
                <a:gdLst>
                  <a:gd name="T0" fmla="*/ 127 w 332"/>
                  <a:gd name="T1" fmla="*/ 87 h 87"/>
                  <a:gd name="T2" fmla="*/ 1 w 332"/>
                  <a:gd name="T3" fmla="*/ 66 h 87"/>
                  <a:gd name="T4" fmla="*/ 3 w 332"/>
                  <a:gd name="T5" fmla="*/ 62 h 87"/>
                  <a:gd name="T6" fmla="*/ 218 w 332"/>
                  <a:gd name="T7" fmla="*/ 0 h 87"/>
                  <a:gd name="T8" fmla="*/ 332 w 332"/>
                  <a:gd name="T9" fmla="*/ 29 h 87"/>
                  <a:gd name="T10" fmla="*/ 127 w 332"/>
                  <a:gd name="T11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2" h="87">
                    <a:moveTo>
                      <a:pt x="127" y="87"/>
                    </a:moveTo>
                    <a:cubicBezTo>
                      <a:pt x="1" y="66"/>
                      <a:pt x="1" y="66"/>
                      <a:pt x="1" y="66"/>
                    </a:cubicBezTo>
                    <a:cubicBezTo>
                      <a:pt x="1" y="66"/>
                      <a:pt x="0" y="64"/>
                      <a:pt x="3" y="62"/>
                    </a:cubicBezTo>
                    <a:cubicBezTo>
                      <a:pt x="7" y="61"/>
                      <a:pt x="218" y="0"/>
                      <a:pt x="218" y="0"/>
                    </a:cubicBezTo>
                    <a:cubicBezTo>
                      <a:pt x="332" y="29"/>
                      <a:pt x="332" y="29"/>
                      <a:pt x="332" y="29"/>
                    </a:cubicBezTo>
                    <a:cubicBezTo>
                      <a:pt x="127" y="87"/>
                      <a:pt x="127" y="87"/>
                      <a:pt x="127" y="87"/>
                    </a:cubicBezTo>
                  </a:path>
                </a:pathLst>
              </a:custGeom>
              <a:solidFill>
                <a:srgbClr val="5444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任意多边形: 形状 155"/>
              <p:cNvSpPr>
                <a:spLocks/>
              </p:cNvSpPr>
              <p:nvPr/>
            </p:nvSpPr>
            <p:spPr bwMode="auto">
              <a:xfrm>
                <a:off x="577851" y="5157788"/>
                <a:ext cx="1196975" cy="285750"/>
              </a:xfrm>
              <a:custGeom>
                <a:avLst/>
                <a:gdLst>
                  <a:gd name="T0" fmla="*/ 322 w 323"/>
                  <a:gd name="T1" fmla="*/ 20 h 77"/>
                  <a:gd name="T2" fmla="*/ 181 w 323"/>
                  <a:gd name="T3" fmla="*/ 0 h 77"/>
                  <a:gd name="T4" fmla="*/ 7 w 323"/>
                  <a:gd name="T5" fmla="*/ 50 h 77"/>
                  <a:gd name="T6" fmla="*/ 0 w 323"/>
                  <a:gd name="T7" fmla="*/ 54 h 77"/>
                  <a:gd name="T8" fmla="*/ 123 w 323"/>
                  <a:gd name="T9" fmla="*/ 73 h 77"/>
                  <a:gd name="T10" fmla="*/ 125 w 323"/>
                  <a:gd name="T11" fmla="*/ 77 h 77"/>
                  <a:gd name="T12" fmla="*/ 323 w 323"/>
                  <a:gd name="T13" fmla="*/ 21 h 77"/>
                  <a:gd name="T14" fmla="*/ 322 w 323"/>
                  <a:gd name="T15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3" h="77">
                    <a:moveTo>
                      <a:pt x="322" y="20"/>
                    </a:moveTo>
                    <a:cubicBezTo>
                      <a:pt x="181" y="0"/>
                      <a:pt x="181" y="0"/>
                      <a:pt x="181" y="0"/>
                    </a:cubicBezTo>
                    <a:cubicBezTo>
                      <a:pt x="7" y="50"/>
                      <a:pt x="7" y="50"/>
                      <a:pt x="7" y="50"/>
                    </a:cubicBezTo>
                    <a:cubicBezTo>
                      <a:pt x="7" y="50"/>
                      <a:pt x="0" y="52"/>
                      <a:pt x="0" y="54"/>
                    </a:cubicBezTo>
                    <a:cubicBezTo>
                      <a:pt x="0" y="54"/>
                      <a:pt x="120" y="71"/>
                      <a:pt x="123" y="73"/>
                    </a:cubicBezTo>
                    <a:cubicBezTo>
                      <a:pt x="123" y="74"/>
                      <a:pt x="124" y="75"/>
                      <a:pt x="125" y="77"/>
                    </a:cubicBezTo>
                    <a:cubicBezTo>
                      <a:pt x="323" y="21"/>
                      <a:pt x="323" y="21"/>
                      <a:pt x="323" y="21"/>
                    </a:cubicBezTo>
                    <a:cubicBezTo>
                      <a:pt x="322" y="20"/>
                      <a:pt x="322" y="20"/>
                      <a:pt x="322" y="20"/>
                    </a:cubicBezTo>
                  </a:path>
                </a:pathLst>
              </a:custGeom>
              <a:solidFill>
                <a:srgbClr val="6945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任意多边形: 形状 156"/>
              <p:cNvSpPr>
                <a:spLocks/>
              </p:cNvSpPr>
              <p:nvPr/>
            </p:nvSpPr>
            <p:spPr bwMode="auto">
              <a:xfrm>
                <a:off x="1038226" y="5235575"/>
                <a:ext cx="773113" cy="385762"/>
              </a:xfrm>
              <a:custGeom>
                <a:avLst/>
                <a:gdLst>
                  <a:gd name="T0" fmla="*/ 1 w 209"/>
                  <a:gd name="T1" fmla="*/ 56 h 104"/>
                  <a:gd name="T2" fmla="*/ 7 w 209"/>
                  <a:gd name="T3" fmla="*/ 85 h 104"/>
                  <a:gd name="T4" fmla="*/ 0 w 209"/>
                  <a:gd name="T5" fmla="*/ 104 h 104"/>
                  <a:gd name="T6" fmla="*/ 203 w 209"/>
                  <a:gd name="T7" fmla="*/ 47 h 104"/>
                  <a:gd name="T8" fmla="*/ 199 w 209"/>
                  <a:gd name="T9" fmla="*/ 0 h 104"/>
                  <a:gd name="T10" fmla="*/ 1 w 209"/>
                  <a:gd name="T11" fmla="*/ 5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9" h="104">
                    <a:moveTo>
                      <a:pt x="1" y="56"/>
                    </a:moveTo>
                    <a:cubicBezTo>
                      <a:pt x="5" y="61"/>
                      <a:pt x="9" y="73"/>
                      <a:pt x="7" y="85"/>
                    </a:cubicBezTo>
                    <a:cubicBezTo>
                      <a:pt x="4" y="101"/>
                      <a:pt x="0" y="104"/>
                      <a:pt x="0" y="104"/>
                    </a:cubicBezTo>
                    <a:cubicBezTo>
                      <a:pt x="203" y="47"/>
                      <a:pt x="203" y="47"/>
                      <a:pt x="203" y="47"/>
                    </a:cubicBezTo>
                    <a:cubicBezTo>
                      <a:pt x="203" y="47"/>
                      <a:pt x="209" y="17"/>
                      <a:pt x="199" y="0"/>
                    </a:cubicBezTo>
                    <a:cubicBezTo>
                      <a:pt x="1" y="56"/>
                      <a:pt x="1" y="56"/>
                      <a:pt x="1" y="56"/>
                    </a:cubicBezTo>
                  </a:path>
                </a:pathLst>
              </a:custGeom>
              <a:solidFill>
                <a:srgbClr val="8E73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任意多边形: 形状 157"/>
              <p:cNvSpPr>
                <a:spLocks/>
              </p:cNvSpPr>
              <p:nvPr/>
            </p:nvSpPr>
            <p:spPr bwMode="auto">
              <a:xfrm>
                <a:off x="593726" y="5360988"/>
                <a:ext cx="481013" cy="252412"/>
              </a:xfrm>
              <a:custGeom>
                <a:avLst/>
                <a:gdLst>
                  <a:gd name="T0" fmla="*/ 0 w 130"/>
                  <a:gd name="T1" fmla="*/ 0 h 68"/>
                  <a:gd name="T2" fmla="*/ 1 w 130"/>
                  <a:gd name="T3" fmla="*/ 0 h 68"/>
                  <a:gd name="T4" fmla="*/ 0 w 130"/>
                  <a:gd name="T5" fmla="*/ 47 h 68"/>
                  <a:gd name="T6" fmla="*/ 122 w 130"/>
                  <a:gd name="T7" fmla="*/ 68 h 68"/>
                  <a:gd name="T8" fmla="*/ 127 w 130"/>
                  <a:gd name="T9" fmla="*/ 37 h 68"/>
                  <a:gd name="T10" fmla="*/ 117 w 130"/>
                  <a:gd name="T11" fmla="*/ 18 h 68"/>
                  <a:gd name="T12" fmla="*/ 0 w 130"/>
                  <a:gd name="T13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0" h="68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5"/>
                      <a:pt x="5" y="32"/>
                      <a:pt x="0" y="47"/>
                    </a:cubicBezTo>
                    <a:cubicBezTo>
                      <a:pt x="122" y="68"/>
                      <a:pt x="122" y="68"/>
                      <a:pt x="122" y="68"/>
                    </a:cubicBezTo>
                    <a:cubicBezTo>
                      <a:pt x="122" y="68"/>
                      <a:pt x="130" y="54"/>
                      <a:pt x="127" y="37"/>
                    </a:cubicBezTo>
                    <a:cubicBezTo>
                      <a:pt x="124" y="21"/>
                      <a:pt x="119" y="18"/>
                      <a:pt x="117" y="18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D8C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任意多边形: 形状 158"/>
              <p:cNvSpPr>
                <a:spLocks noEditPoints="1"/>
              </p:cNvSpPr>
              <p:nvPr/>
            </p:nvSpPr>
            <p:spPr bwMode="auto">
              <a:xfrm>
                <a:off x="808038" y="5235575"/>
                <a:ext cx="995363" cy="388937"/>
              </a:xfrm>
              <a:custGeom>
                <a:avLst/>
                <a:gdLst>
                  <a:gd name="T0" fmla="*/ 265 w 269"/>
                  <a:gd name="T1" fmla="*/ 102 h 105"/>
                  <a:gd name="T2" fmla="*/ 265 w 269"/>
                  <a:gd name="T3" fmla="*/ 102 h 105"/>
                  <a:gd name="T4" fmla="*/ 267 w 269"/>
                  <a:gd name="T5" fmla="*/ 103 h 105"/>
                  <a:gd name="T6" fmla="*/ 267 w 269"/>
                  <a:gd name="T7" fmla="*/ 103 h 105"/>
                  <a:gd name="T8" fmla="*/ 265 w 269"/>
                  <a:gd name="T9" fmla="*/ 102 h 105"/>
                  <a:gd name="T10" fmla="*/ 0 w 269"/>
                  <a:gd name="T11" fmla="*/ 98 h 105"/>
                  <a:gd name="T12" fmla="*/ 44 w 269"/>
                  <a:gd name="T13" fmla="*/ 105 h 105"/>
                  <a:gd name="T14" fmla="*/ 44 w 269"/>
                  <a:gd name="T15" fmla="*/ 105 h 105"/>
                  <a:gd name="T16" fmla="*/ 44 w 269"/>
                  <a:gd name="T17" fmla="*/ 105 h 105"/>
                  <a:gd name="T18" fmla="*/ 0 w 269"/>
                  <a:gd name="T19" fmla="*/ 98 h 105"/>
                  <a:gd name="T20" fmla="*/ 261 w 269"/>
                  <a:gd name="T21" fmla="*/ 57 h 105"/>
                  <a:gd name="T22" fmla="*/ 266 w 269"/>
                  <a:gd name="T23" fmla="*/ 100 h 105"/>
                  <a:gd name="T24" fmla="*/ 261 w 269"/>
                  <a:gd name="T25" fmla="*/ 57 h 105"/>
                  <a:gd name="T26" fmla="*/ 261 w 269"/>
                  <a:gd name="T27" fmla="*/ 57 h 105"/>
                  <a:gd name="T28" fmla="*/ 261 w 269"/>
                  <a:gd name="T29" fmla="*/ 57 h 105"/>
                  <a:gd name="T30" fmla="*/ 261 w 269"/>
                  <a:gd name="T31" fmla="*/ 57 h 105"/>
                  <a:gd name="T32" fmla="*/ 261 w 269"/>
                  <a:gd name="T33" fmla="*/ 57 h 105"/>
                  <a:gd name="T34" fmla="*/ 261 w 269"/>
                  <a:gd name="T35" fmla="*/ 57 h 105"/>
                  <a:gd name="T36" fmla="*/ 261 w 269"/>
                  <a:gd name="T37" fmla="*/ 57 h 105"/>
                  <a:gd name="T38" fmla="*/ 261 w 269"/>
                  <a:gd name="T39" fmla="*/ 57 h 105"/>
                  <a:gd name="T40" fmla="*/ 261 w 269"/>
                  <a:gd name="T41" fmla="*/ 57 h 105"/>
                  <a:gd name="T42" fmla="*/ 261 w 269"/>
                  <a:gd name="T43" fmla="*/ 57 h 105"/>
                  <a:gd name="T44" fmla="*/ 261 w 269"/>
                  <a:gd name="T45" fmla="*/ 57 h 105"/>
                  <a:gd name="T46" fmla="*/ 261 w 269"/>
                  <a:gd name="T47" fmla="*/ 57 h 105"/>
                  <a:gd name="T48" fmla="*/ 261 w 269"/>
                  <a:gd name="T49" fmla="*/ 57 h 105"/>
                  <a:gd name="T50" fmla="*/ 261 w 269"/>
                  <a:gd name="T51" fmla="*/ 57 h 105"/>
                  <a:gd name="T52" fmla="*/ 261 w 269"/>
                  <a:gd name="T53" fmla="*/ 57 h 105"/>
                  <a:gd name="T54" fmla="*/ 261 w 269"/>
                  <a:gd name="T55" fmla="*/ 57 h 105"/>
                  <a:gd name="T56" fmla="*/ 261 w 269"/>
                  <a:gd name="T57" fmla="*/ 57 h 105"/>
                  <a:gd name="T58" fmla="*/ 261 w 269"/>
                  <a:gd name="T59" fmla="*/ 57 h 105"/>
                  <a:gd name="T60" fmla="*/ 261 w 269"/>
                  <a:gd name="T61" fmla="*/ 57 h 105"/>
                  <a:gd name="T62" fmla="*/ 40 w 269"/>
                  <a:gd name="T63" fmla="*/ 48 h 105"/>
                  <a:gd name="T64" fmla="*/ 40 w 269"/>
                  <a:gd name="T65" fmla="*/ 48 h 105"/>
                  <a:gd name="T66" fmla="*/ 44 w 269"/>
                  <a:gd name="T67" fmla="*/ 49 h 105"/>
                  <a:gd name="T68" fmla="*/ 44 w 269"/>
                  <a:gd name="T69" fmla="*/ 49 h 105"/>
                  <a:gd name="T70" fmla="*/ 40 w 269"/>
                  <a:gd name="T71" fmla="*/ 48 h 105"/>
                  <a:gd name="T72" fmla="*/ 261 w 269"/>
                  <a:gd name="T73" fmla="*/ 1 h 105"/>
                  <a:gd name="T74" fmla="*/ 266 w 269"/>
                  <a:gd name="T75" fmla="*/ 43 h 105"/>
                  <a:gd name="T76" fmla="*/ 261 w 269"/>
                  <a:gd name="T77" fmla="*/ 1 h 105"/>
                  <a:gd name="T78" fmla="*/ 261 w 269"/>
                  <a:gd name="T79" fmla="*/ 1 h 105"/>
                  <a:gd name="T80" fmla="*/ 261 w 269"/>
                  <a:gd name="T81" fmla="*/ 1 h 105"/>
                  <a:gd name="T82" fmla="*/ 261 w 269"/>
                  <a:gd name="T83" fmla="*/ 1 h 105"/>
                  <a:gd name="T84" fmla="*/ 261 w 269"/>
                  <a:gd name="T85" fmla="*/ 1 h 105"/>
                  <a:gd name="T86" fmla="*/ 261 w 269"/>
                  <a:gd name="T87" fmla="*/ 1 h 105"/>
                  <a:gd name="T88" fmla="*/ 261 w 269"/>
                  <a:gd name="T89" fmla="*/ 1 h 105"/>
                  <a:gd name="T90" fmla="*/ 261 w 269"/>
                  <a:gd name="T91" fmla="*/ 1 h 105"/>
                  <a:gd name="T92" fmla="*/ 261 w 269"/>
                  <a:gd name="T93" fmla="*/ 1 h 105"/>
                  <a:gd name="T94" fmla="*/ 261 w 269"/>
                  <a:gd name="T95" fmla="*/ 1 h 105"/>
                  <a:gd name="T96" fmla="*/ 261 w 269"/>
                  <a:gd name="T97" fmla="*/ 0 h 105"/>
                  <a:gd name="T98" fmla="*/ 261 w 269"/>
                  <a:gd name="T99" fmla="*/ 1 h 105"/>
                  <a:gd name="T100" fmla="*/ 261 w 269"/>
                  <a:gd name="T101" fmla="*/ 0 h 105"/>
                  <a:gd name="T102" fmla="*/ 261 w 269"/>
                  <a:gd name="T103" fmla="*/ 0 h 105"/>
                  <a:gd name="T104" fmla="*/ 261 w 269"/>
                  <a:gd name="T105" fmla="*/ 0 h 105"/>
                  <a:gd name="T106" fmla="*/ 261 w 269"/>
                  <a:gd name="T107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69" h="105">
                    <a:moveTo>
                      <a:pt x="265" y="102"/>
                    </a:moveTo>
                    <a:cubicBezTo>
                      <a:pt x="265" y="102"/>
                      <a:pt x="265" y="102"/>
                      <a:pt x="265" y="102"/>
                    </a:cubicBezTo>
                    <a:cubicBezTo>
                      <a:pt x="267" y="103"/>
                      <a:pt x="267" y="103"/>
                      <a:pt x="267" y="103"/>
                    </a:cubicBezTo>
                    <a:cubicBezTo>
                      <a:pt x="267" y="103"/>
                      <a:pt x="267" y="103"/>
                      <a:pt x="267" y="103"/>
                    </a:cubicBezTo>
                    <a:cubicBezTo>
                      <a:pt x="265" y="102"/>
                      <a:pt x="265" y="102"/>
                      <a:pt x="265" y="102"/>
                    </a:cubicBezTo>
                    <a:moveTo>
                      <a:pt x="0" y="98"/>
                    </a:moveTo>
                    <a:cubicBezTo>
                      <a:pt x="16" y="101"/>
                      <a:pt x="32" y="103"/>
                      <a:pt x="44" y="105"/>
                    </a:cubicBezTo>
                    <a:cubicBezTo>
                      <a:pt x="44" y="105"/>
                      <a:pt x="44" y="105"/>
                      <a:pt x="44" y="105"/>
                    </a:cubicBezTo>
                    <a:cubicBezTo>
                      <a:pt x="44" y="105"/>
                      <a:pt x="44" y="105"/>
                      <a:pt x="44" y="105"/>
                    </a:cubicBezTo>
                    <a:cubicBezTo>
                      <a:pt x="32" y="103"/>
                      <a:pt x="16" y="101"/>
                      <a:pt x="0" y="98"/>
                    </a:cubicBezTo>
                    <a:moveTo>
                      <a:pt x="261" y="57"/>
                    </a:moveTo>
                    <a:cubicBezTo>
                      <a:pt x="269" y="71"/>
                      <a:pt x="267" y="92"/>
                      <a:pt x="266" y="100"/>
                    </a:cubicBezTo>
                    <a:cubicBezTo>
                      <a:pt x="267" y="92"/>
                      <a:pt x="269" y="71"/>
                      <a:pt x="261" y="57"/>
                    </a:cubicBezTo>
                    <a:moveTo>
                      <a:pt x="261" y="57"/>
                    </a:moveTo>
                    <a:cubicBezTo>
                      <a:pt x="261" y="57"/>
                      <a:pt x="261" y="57"/>
                      <a:pt x="261" y="57"/>
                    </a:cubicBezTo>
                    <a:cubicBezTo>
                      <a:pt x="261" y="57"/>
                      <a:pt x="261" y="57"/>
                      <a:pt x="261" y="57"/>
                    </a:cubicBezTo>
                    <a:moveTo>
                      <a:pt x="261" y="57"/>
                    </a:moveTo>
                    <a:cubicBezTo>
                      <a:pt x="261" y="57"/>
                      <a:pt x="261" y="57"/>
                      <a:pt x="261" y="57"/>
                    </a:cubicBezTo>
                    <a:cubicBezTo>
                      <a:pt x="261" y="57"/>
                      <a:pt x="261" y="57"/>
                      <a:pt x="261" y="57"/>
                    </a:cubicBezTo>
                    <a:moveTo>
                      <a:pt x="261" y="57"/>
                    </a:moveTo>
                    <a:cubicBezTo>
                      <a:pt x="261" y="57"/>
                      <a:pt x="261" y="57"/>
                      <a:pt x="261" y="57"/>
                    </a:cubicBezTo>
                    <a:cubicBezTo>
                      <a:pt x="261" y="57"/>
                      <a:pt x="261" y="57"/>
                      <a:pt x="261" y="57"/>
                    </a:cubicBezTo>
                    <a:moveTo>
                      <a:pt x="261" y="57"/>
                    </a:moveTo>
                    <a:cubicBezTo>
                      <a:pt x="261" y="57"/>
                      <a:pt x="261" y="57"/>
                      <a:pt x="261" y="57"/>
                    </a:cubicBezTo>
                    <a:cubicBezTo>
                      <a:pt x="261" y="57"/>
                      <a:pt x="261" y="57"/>
                      <a:pt x="261" y="57"/>
                    </a:cubicBezTo>
                    <a:moveTo>
                      <a:pt x="261" y="57"/>
                    </a:moveTo>
                    <a:cubicBezTo>
                      <a:pt x="261" y="57"/>
                      <a:pt x="261" y="57"/>
                      <a:pt x="261" y="57"/>
                    </a:cubicBezTo>
                    <a:cubicBezTo>
                      <a:pt x="261" y="57"/>
                      <a:pt x="261" y="57"/>
                      <a:pt x="261" y="57"/>
                    </a:cubicBezTo>
                    <a:moveTo>
                      <a:pt x="261" y="57"/>
                    </a:moveTo>
                    <a:cubicBezTo>
                      <a:pt x="261" y="57"/>
                      <a:pt x="261" y="57"/>
                      <a:pt x="261" y="57"/>
                    </a:cubicBezTo>
                    <a:cubicBezTo>
                      <a:pt x="261" y="57"/>
                      <a:pt x="261" y="57"/>
                      <a:pt x="261" y="57"/>
                    </a:cubicBezTo>
                    <a:moveTo>
                      <a:pt x="40" y="48"/>
                    </a:moveTo>
                    <a:cubicBezTo>
                      <a:pt x="40" y="48"/>
                      <a:pt x="40" y="48"/>
                      <a:pt x="40" y="48"/>
                    </a:cubicBezTo>
                    <a:cubicBezTo>
                      <a:pt x="41" y="48"/>
                      <a:pt x="43" y="48"/>
                      <a:pt x="44" y="49"/>
                    </a:cubicBezTo>
                    <a:cubicBezTo>
                      <a:pt x="44" y="49"/>
                      <a:pt x="44" y="49"/>
                      <a:pt x="44" y="49"/>
                    </a:cubicBezTo>
                    <a:cubicBezTo>
                      <a:pt x="42" y="48"/>
                      <a:pt x="41" y="48"/>
                      <a:pt x="40" y="48"/>
                    </a:cubicBezTo>
                    <a:moveTo>
                      <a:pt x="261" y="1"/>
                    </a:moveTo>
                    <a:cubicBezTo>
                      <a:pt x="269" y="14"/>
                      <a:pt x="267" y="35"/>
                      <a:pt x="266" y="43"/>
                    </a:cubicBezTo>
                    <a:cubicBezTo>
                      <a:pt x="267" y="35"/>
                      <a:pt x="269" y="14"/>
                      <a:pt x="261" y="1"/>
                    </a:cubicBezTo>
                    <a:moveTo>
                      <a:pt x="261" y="1"/>
                    </a:moveTo>
                    <a:cubicBezTo>
                      <a:pt x="261" y="1"/>
                      <a:pt x="261" y="1"/>
                      <a:pt x="261" y="1"/>
                    </a:cubicBezTo>
                    <a:cubicBezTo>
                      <a:pt x="261" y="1"/>
                      <a:pt x="261" y="1"/>
                      <a:pt x="261" y="1"/>
                    </a:cubicBezTo>
                    <a:moveTo>
                      <a:pt x="261" y="1"/>
                    </a:moveTo>
                    <a:cubicBezTo>
                      <a:pt x="261" y="1"/>
                      <a:pt x="261" y="1"/>
                      <a:pt x="261" y="1"/>
                    </a:cubicBezTo>
                    <a:cubicBezTo>
                      <a:pt x="261" y="1"/>
                      <a:pt x="261" y="1"/>
                      <a:pt x="261" y="1"/>
                    </a:cubicBezTo>
                    <a:moveTo>
                      <a:pt x="261" y="1"/>
                    </a:moveTo>
                    <a:cubicBezTo>
                      <a:pt x="261" y="1"/>
                      <a:pt x="261" y="1"/>
                      <a:pt x="261" y="1"/>
                    </a:cubicBezTo>
                    <a:cubicBezTo>
                      <a:pt x="261" y="1"/>
                      <a:pt x="261" y="1"/>
                      <a:pt x="261" y="1"/>
                    </a:cubicBezTo>
                    <a:moveTo>
                      <a:pt x="261" y="0"/>
                    </a:moveTo>
                    <a:cubicBezTo>
                      <a:pt x="261" y="0"/>
                      <a:pt x="261" y="1"/>
                      <a:pt x="261" y="1"/>
                    </a:cubicBezTo>
                    <a:cubicBezTo>
                      <a:pt x="261" y="1"/>
                      <a:pt x="261" y="0"/>
                      <a:pt x="261" y="0"/>
                    </a:cubicBezTo>
                    <a:moveTo>
                      <a:pt x="261" y="0"/>
                    </a:moveTo>
                    <a:cubicBezTo>
                      <a:pt x="261" y="0"/>
                      <a:pt x="261" y="0"/>
                      <a:pt x="261" y="0"/>
                    </a:cubicBezTo>
                    <a:cubicBezTo>
                      <a:pt x="261" y="0"/>
                      <a:pt x="261" y="0"/>
                      <a:pt x="261" y="0"/>
                    </a:cubicBezTo>
                  </a:path>
                </a:pathLst>
              </a:custGeom>
              <a:solidFill>
                <a:srgbClr val="D8C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任意多边形: 形状 159"/>
              <p:cNvSpPr>
                <a:spLocks noEditPoints="1"/>
              </p:cNvSpPr>
              <p:nvPr/>
            </p:nvSpPr>
            <p:spPr bwMode="auto">
              <a:xfrm>
                <a:off x="674688" y="5613400"/>
                <a:ext cx="1122363" cy="214312"/>
              </a:xfrm>
              <a:custGeom>
                <a:avLst/>
                <a:gdLst>
                  <a:gd name="T0" fmla="*/ 0 w 303"/>
                  <a:gd name="T1" fmla="*/ 39 h 58"/>
                  <a:gd name="T2" fmla="*/ 0 w 303"/>
                  <a:gd name="T3" fmla="*/ 42 h 58"/>
                  <a:gd name="T4" fmla="*/ 98 w 303"/>
                  <a:gd name="T5" fmla="*/ 58 h 58"/>
                  <a:gd name="T6" fmla="*/ 102 w 303"/>
                  <a:gd name="T7" fmla="*/ 52 h 58"/>
                  <a:gd name="T8" fmla="*/ 100 w 303"/>
                  <a:gd name="T9" fmla="*/ 56 h 58"/>
                  <a:gd name="T10" fmla="*/ 0 w 303"/>
                  <a:gd name="T11" fmla="*/ 39 h 58"/>
                  <a:gd name="T12" fmla="*/ 105 w 303"/>
                  <a:gd name="T13" fmla="*/ 25 h 58"/>
                  <a:gd name="T14" fmla="*/ 105 w 303"/>
                  <a:gd name="T15" fmla="*/ 25 h 58"/>
                  <a:gd name="T16" fmla="*/ 106 w 303"/>
                  <a:gd name="T17" fmla="*/ 37 h 58"/>
                  <a:gd name="T18" fmla="*/ 105 w 303"/>
                  <a:gd name="T19" fmla="*/ 25 h 58"/>
                  <a:gd name="T20" fmla="*/ 95 w 303"/>
                  <a:gd name="T21" fmla="*/ 6 h 58"/>
                  <a:gd name="T22" fmla="*/ 97 w 303"/>
                  <a:gd name="T23" fmla="*/ 7 h 58"/>
                  <a:gd name="T24" fmla="*/ 97 w 303"/>
                  <a:gd name="T25" fmla="*/ 6 h 58"/>
                  <a:gd name="T26" fmla="*/ 95 w 303"/>
                  <a:gd name="T27" fmla="*/ 6 h 58"/>
                  <a:gd name="T28" fmla="*/ 80 w 303"/>
                  <a:gd name="T29" fmla="*/ 3 h 58"/>
                  <a:gd name="T30" fmla="*/ 80 w 303"/>
                  <a:gd name="T31" fmla="*/ 3 h 58"/>
                  <a:gd name="T32" fmla="*/ 79 w 303"/>
                  <a:gd name="T33" fmla="*/ 3 h 58"/>
                  <a:gd name="T34" fmla="*/ 95 w 303"/>
                  <a:gd name="T35" fmla="*/ 6 h 58"/>
                  <a:gd name="T36" fmla="*/ 95 w 303"/>
                  <a:gd name="T37" fmla="*/ 6 h 58"/>
                  <a:gd name="T38" fmla="*/ 80 w 303"/>
                  <a:gd name="T39" fmla="*/ 3 h 58"/>
                  <a:gd name="T40" fmla="*/ 301 w 303"/>
                  <a:gd name="T41" fmla="*/ 0 h 58"/>
                  <a:gd name="T42" fmla="*/ 301 w 303"/>
                  <a:gd name="T43" fmla="*/ 1 h 58"/>
                  <a:gd name="T44" fmla="*/ 98 w 303"/>
                  <a:gd name="T45" fmla="*/ 58 h 58"/>
                  <a:gd name="T46" fmla="*/ 303 w 303"/>
                  <a:gd name="T47" fmla="*/ 1 h 58"/>
                  <a:gd name="T48" fmla="*/ 301 w 303"/>
                  <a:gd name="T4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3" h="58">
                    <a:moveTo>
                      <a:pt x="0" y="39"/>
                    </a:moveTo>
                    <a:cubicBezTo>
                      <a:pt x="0" y="40"/>
                      <a:pt x="0" y="41"/>
                      <a:pt x="0" y="42"/>
                    </a:cubicBezTo>
                    <a:cubicBezTo>
                      <a:pt x="98" y="58"/>
                      <a:pt x="98" y="58"/>
                      <a:pt x="98" y="58"/>
                    </a:cubicBezTo>
                    <a:cubicBezTo>
                      <a:pt x="98" y="58"/>
                      <a:pt x="100" y="57"/>
                      <a:pt x="102" y="52"/>
                    </a:cubicBezTo>
                    <a:cubicBezTo>
                      <a:pt x="101" y="55"/>
                      <a:pt x="100" y="56"/>
                      <a:pt x="100" y="56"/>
                    </a:cubicBezTo>
                    <a:cubicBezTo>
                      <a:pt x="0" y="39"/>
                      <a:pt x="0" y="39"/>
                      <a:pt x="0" y="39"/>
                    </a:cubicBezTo>
                    <a:moveTo>
                      <a:pt x="105" y="25"/>
                    </a:moveTo>
                    <a:cubicBezTo>
                      <a:pt x="105" y="25"/>
                      <a:pt x="105" y="25"/>
                      <a:pt x="105" y="25"/>
                    </a:cubicBezTo>
                    <a:cubicBezTo>
                      <a:pt x="106" y="30"/>
                      <a:pt x="106" y="33"/>
                      <a:pt x="106" y="37"/>
                    </a:cubicBezTo>
                    <a:cubicBezTo>
                      <a:pt x="106" y="33"/>
                      <a:pt x="106" y="29"/>
                      <a:pt x="105" y="25"/>
                    </a:cubicBezTo>
                    <a:moveTo>
                      <a:pt x="95" y="6"/>
                    </a:moveTo>
                    <a:cubicBezTo>
                      <a:pt x="96" y="6"/>
                      <a:pt x="96" y="6"/>
                      <a:pt x="97" y="7"/>
                    </a:cubicBezTo>
                    <a:cubicBezTo>
                      <a:pt x="97" y="7"/>
                      <a:pt x="97" y="6"/>
                      <a:pt x="97" y="6"/>
                    </a:cubicBezTo>
                    <a:cubicBezTo>
                      <a:pt x="96" y="6"/>
                      <a:pt x="96" y="6"/>
                      <a:pt x="95" y="6"/>
                    </a:cubicBezTo>
                    <a:moveTo>
                      <a:pt x="80" y="3"/>
                    </a:moveTo>
                    <a:cubicBezTo>
                      <a:pt x="80" y="3"/>
                      <a:pt x="80" y="3"/>
                      <a:pt x="80" y="3"/>
                    </a:cubicBezTo>
                    <a:cubicBezTo>
                      <a:pt x="79" y="3"/>
                      <a:pt x="79" y="3"/>
                      <a:pt x="79" y="3"/>
                    </a:cubicBezTo>
                    <a:cubicBezTo>
                      <a:pt x="95" y="6"/>
                      <a:pt x="95" y="6"/>
                      <a:pt x="95" y="6"/>
                    </a:cubicBezTo>
                    <a:cubicBezTo>
                      <a:pt x="95" y="6"/>
                      <a:pt x="95" y="6"/>
                      <a:pt x="95" y="6"/>
                    </a:cubicBezTo>
                    <a:cubicBezTo>
                      <a:pt x="93" y="5"/>
                      <a:pt x="87" y="4"/>
                      <a:pt x="80" y="3"/>
                    </a:cubicBezTo>
                    <a:moveTo>
                      <a:pt x="301" y="0"/>
                    </a:moveTo>
                    <a:cubicBezTo>
                      <a:pt x="301" y="1"/>
                      <a:pt x="301" y="1"/>
                      <a:pt x="301" y="1"/>
                    </a:cubicBezTo>
                    <a:cubicBezTo>
                      <a:pt x="98" y="58"/>
                      <a:pt x="98" y="58"/>
                      <a:pt x="98" y="58"/>
                    </a:cubicBezTo>
                    <a:cubicBezTo>
                      <a:pt x="303" y="1"/>
                      <a:pt x="303" y="1"/>
                      <a:pt x="303" y="1"/>
                    </a:cubicBezTo>
                    <a:cubicBezTo>
                      <a:pt x="301" y="0"/>
                      <a:pt x="301" y="0"/>
                      <a:pt x="301" y="0"/>
                    </a:cubicBezTo>
                  </a:path>
                </a:pathLst>
              </a:custGeom>
              <a:solidFill>
                <a:srgbClr val="7F43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任意多边形: 形状 160"/>
              <p:cNvSpPr>
                <a:spLocks/>
              </p:cNvSpPr>
              <p:nvPr/>
            </p:nvSpPr>
            <p:spPr bwMode="auto">
              <a:xfrm>
                <a:off x="752476" y="5432425"/>
                <a:ext cx="1022350" cy="217487"/>
              </a:xfrm>
              <a:custGeom>
                <a:avLst/>
                <a:gdLst>
                  <a:gd name="T0" fmla="*/ 258 w 276"/>
                  <a:gd name="T1" fmla="*/ 0 h 59"/>
                  <a:gd name="T2" fmla="*/ 77 w 276"/>
                  <a:gd name="T3" fmla="*/ 51 h 59"/>
                  <a:gd name="T4" fmla="*/ 3 w 276"/>
                  <a:gd name="T5" fmla="*/ 39 h 59"/>
                  <a:gd name="T6" fmla="*/ 0 w 276"/>
                  <a:gd name="T7" fmla="*/ 43 h 59"/>
                  <a:gd name="T8" fmla="*/ 15 w 276"/>
                  <a:gd name="T9" fmla="*/ 45 h 59"/>
                  <a:gd name="T10" fmla="*/ 59 w 276"/>
                  <a:gd name="T11" fmla="*/ 52 h 59"/>
                  <a:gd name="T12" fmla="*/ 74 w 276"/>
                  <a:gd name="T13" fmla="*/ 55 h 59"/>
                  <a:gd name="T14" fmla="*/ 74 w 276"/>
                  <a:gd name="T15" fmla="*/ 55 h 59"/>
                  <a:gd name="T16" fmla="*/ 76 w 276"/>
                  <a:gd name="T17" fmla="*/ 55 h 59"/>
                  <a:gd name="T18" fmla="*/ 76 w 276"/>
                  <a:gd name="T19" fmla="*/ 56 h 59"/>
                  <a:gd name="T20" fmla="*/ 79 w 276"/>
                  <a:gd name="T21" fmla="*/ 59 h 59"/>
                  <a:gd name="T22" fmla="*/ 276 w 276"/>
                  <a:gd name="T23" fmla="*/ 4 h 59"/>
                  <a:gd name="T24" fmla="*/ 275 w 276"/>
                  <a:gd name="T25" fmla="*/ 3 h 59"/>
                  <a:gd name="T26" fmla="*/ 258 w 276"/>
                  <a:gd name="T27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6" h="59">
                    <a:moveTo>
                      <a:pt x="258" y="0"/>
                    </a:moveTo>
                    <a:cubicBezTo>
                      <a:pt x="77" y="51"/>
                      <a:pt x="77" y="51"/>
                      <a:pt x="77" y="51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2" y="40"/>
                      <a:pt x="1" y="42"/>
                      <a:pt x="0" y="43"/>
                    </a:cubicBezTo>
                    <a:cubicBezTo>
                      <a:pt x="5" y="44"/>
                      <a:pt x="10" y="44"/>
                      <a:pt x="15" y="45"/>
                    </a:cubicBezTo>
                    <a:cubicBezTo>
                      <a:pt x="31" y="48"/>
                      <a:pt x="47" y="50"/>
                      <a:pt x="59" y="52"/>
                    </a:cubicBezTo>
                    <a:cubicBezTo>
                      <a:pt x="66" y="53"/>
                      <a:pt x="72" y="54"/>
                      <a:pt x="74" y="55"/>
                    </a:cubicBezTo>
                    <a:cubicBezTo>
                      <a:pt x="74" y="55"/>
                      <a:pt x="74" y="55"/>
                      <a:pt x="74" y="55"/>
                    </a:cubicBezTo>
                    <a:cubicBezTo>
                      <a:pt x="75" y="55"/>
                      <a:pt x="75" y="55"/>
                      <a:pt x="76" y="55"/>
                    </a:cubicBezTo>
                    <a:cubicBezTo>
                      <a:pt x="76" y="55"/>
                      <a:pt x="76" y="56"/>
                      <a:pt x="76" y="56"/>
                    </a:cubicBezTo>
                    <a:cubicBezTo>
                      <a:pt x="77" y="56"/>
                      <a:pt x="78" y="57"/>
                      <a:pt x="79" y="59"/>
                    </a:cubicBezTo>
                    <a:cubicBezTo>
                      <a:pt x="276" y="4"/>
                      <a:pt x="276" y="4"/>
                      <a:pt x="276" y="4"/>
                    </a:cubicBezTo>
                    <a:cubicBezTo>
                      <a:pt x="275" y="3"/>
                      <a:pt x="275" y="3"/>
                      <a:pt x="275" y="3"/>
                    </a:cubicBezTo>
                    <a:cubicBezTo>
                      <a:pt x="258" y="0"/>
                      <a:pt x="258" y="0"/>
                      <a:pt x="258" y="0"/>
                    </a:cubicBezTo>
                  </a:path>
                </a:pathLst>
              </a:custGeom>
              <a:solidFill>
                <a:srgbClr val="D85F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任意多边形: 形状 161"/>
              <p:cNvSpPr>
                <a:spLocks/>
              </p:cNvSpPr>
              <p:nvPr/>
            </p:nvSpPr>
            <p:spPr bwMode="auto">
              <a:xfrm>
                <a:off x="1038226" y="5446713"/>
                <a:ext cx="765175" cy="381000"/>
              </a:xfrm>
              <a:custGeom>
                <a:avLst/>
                <a:gdLst>
                  <a:gd name="T0" fmla="*/ 199 w 207"/>
                  <a:gd name="T1" fmla="*/ 0 h 103"/>
                  <a:gd name="T2" fmla="*/ 199 w 207"/>
                  <a:gd name="T3" fmla="*/ 0 h 103"/>
                  <a:gd name="T4" fmla="*/ 2 w 207"/>
                  <a:gd name="T5" fmla="*/ 55 h 103"/>
                  <a:gd name="T6" fmla="*/ 7 w 207"/>
                  <a:gd name="T7" fmla="*/ 70 h 103"/>
                  <a:gd name="T8" fmla="*/ 8 w 207"/>
                  <a:gd name="T9" fmla="*/ 82 h 103"/>
                  <a:gd name="T10" fmla="*/ 4 w 207"/>
                  <a:gd name="T11" fmla="*/ 97 h 103"/>
                  <a:gd name="T12" fmla="*/ 0 w 207"/>
                  <a:gd name="T13" fmla="*/ 103 h 103"/>
                  <a:gd name="T14" fmla="*/ 0 w 207"/>
                  <a:gd name="T15" fmla="*/ 103 h 103"/>
                  <a:gd name="T16" fmla="*/ 203 w 207"/>
                  <a:gd name="T17" fmla="*/ 46 h 103"/>
                  <a:gd name="T18" fmla="*/ 203 w 207"/>
                  <a:gd name="T19" fmla="*/ 45 h 103"/>
                  <a:gd name="T20" fmla="*/ 203 w 207"/>
                  <a:gd name="T21" fmla="*/ 45 h 103"/>
                  <a:gd name="T22" fmla="*/ 203 w 207"/>
                  <a:gd name="T23" fmla="*/ 45 h 103"/>
                  <a:gd name="T24" fmla="*/ 204 w 207"/>
                  <a:gd name="T25" fmla="*/ 43 h 103"/>
                  <a:gd name="T26" fmla="*/ 199 w 207"/>
                  <a:gd name="T27" fmla="*/ 0 h 103"/>
                  <a:gd name="T28" fmla="*/ 199 w 207"/>
                  <a:gd name="T29" fmla="*/ 0 h 103"/>
                  <a:gd name="T30" fmla="*/ 199 w 207"/>
                  <a:gd name="T31" fmla="*/ 0 h 103"/>
                  <a:gd name="T32" fmla="*/ 199 w 207"/>
                  <a:gd name="T33" fmla="*/ 0 h 103"/>
                  <a:gd name="T34" fmla="*/ 199 w 207"/>
                  <a:gd name="T35" fmla="*/ 0 h 103"/>
                  <a:gd name="T36" fmla="*/ 199 w 207"/>
                  <a:gd name="T37" fmla="*/ 0 h 103"/>
                  <a:gd name="T38" fmla="*/ 199 w 207"/>
                  <a:gd name="T39" fmla="*/ 0 h 103"/>
                  <a:gd name="T40" fmla="*/ 199 w 207"/>
                  <a:gd name="T41" fmla="*/ 0 h 103"/>
                  <a:gd name="T42" fmla="*/ 199 w 207"/>
                  <a:gd name="T43" fmla="*/ 0 h 103"/>
                  <a:gd name="T44" fmla="*/ 199 w 207"/>
                  <a:gd name="T45" fmla="*/ 0 h 103"/>
                  <a:gd name="T46" fmla="*/ 199 w 207"/>
                  <a:gd name="T47" fmla="*/ 0 h 103"/>
                  <a:gd name="T48" fmla="*/ 199 w 207"/>
                  <a:gd name="T49" fmla="*/ 0 h 103"/>
                  <a:gd name="T50" fmla="*/ 199 w 207"/>
                  <a:gd name="T51" fmla="*/ 0 h 103"/>
                  <a:gd name="T52" fmla="*/ 199 w 207"/>
                  <a:gd name="T53" fmla="*/ 0 h 103"/>
                  <a:gd name="T54" fmla="*/ 199 w 207"/>
                  <a:gd name="T55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7" h="103">
                    <a:moveTo>
                      <a:pt x="199" y="0"/>
                    </a:moveTo>
                    <a:cubicBezTo>
                      <a:pt x="199" y="0"/>
                      <a:pt x="199" y="0"/>
                      <a:pt x="199" y="0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4" y="57"/>
                      <a:pt x="6" y="62"/>
                      <a:pt x="7" y="70"/>
                    </a:cubicBezTo>
                    <a:cubicBezTo>
                      <a:pt x="8" y="74"/>
                      <a:pt x="8" y="78"/>
                      <a:pt x="8" y="82"/>
                    </a:cubicBezTo>
                    <a:cubicBezTo>
                      <a:pt x="7" y="88"/>
                      <a:pt x="5" y="94"/>
                      <a:pt x="4" y="97"/>
                    </a:cubicBezTo>
                    <a:cubicBezTo>
                      <a:pt x="2" y="102"/>
                      <a:pt x="0" y="103"/>
                      <a:pt x="0" y="103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203" y="46"/>
                      <a:pt x="203" y="46"/>
                      <a:pt x="203" y="46"/>
                    </a:cubicBezTo>
                    <a:cubicBezTo>
                      <a:pt x="203" y="46"/>
                      <a:pt x="203" y="46"/>
                      <a:pt x="203" y="45"/>
                    </a:cubicBezTo>
                    <a:cubicBezTo>
                      <a:pt x="203" y="45"/>
                      <a:pt x="203" y="45"/>
                      <a:pt x="203" y="45"/>
                    </a:cubicBezTo>
                    <a:cubicBezTo>
                      <a:pt x="203" y="45"/>
                      <a:pt x="203" y="45"/>
                      <a:pt x="203" y="45"/>
                    </a:cubicBezTo>
                    <a:cubicBezTo>
                      <a:pt x="203" y="45"/>
                      <a:pt x="204" y="44"/>
                      <a:pt x="204" y="43"/>
                    </a:cubicBezTo>
                    <a:cubicBezTo>
                      <a:pt x="205" y="35"/>
                      <a:pt x="207" y="14"/>
                      <a:pt x="199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0"/>
                      <a:pt x="199" y="0"/>
                      <a:pt x="199" y="0"/>
                    </a:cubicBezTo>
                  </a:path>
                </a:pathLst>
              </a:custGeom>
              <a:solidFill>
                <a:srgbClr val="D876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任意多边形: 形状 162"/>
              <p:cNvSpPr>
                <a:spLocks/>
              </p:cNvSpPr>
              <p:nvPr/>
            </p:nvSpPr>
            <p:spPr bwMode="auto">
              <a:xfrm>
                <a:off x="674688" y="5591175"/>
                <a:ext cx="392113" cy="228600"/>
              </a:xfrm>
              <a:custGeom>
                <a:avLst/>
                <a:gdLst>
                  <a:gd name="T0" fmla="*/ 20 w 106"/>
                  <a:gd name="T1" fmla="*/ 0 h 62"/>
                  <a:gd name="T2" fmla="*/ 15 w 106"/>
                  <a:gd name="T3" fmla="*/ 8 h 62"/>
                  <a:gd name="T4" fmla="*/ 0 w 106"/>
                  <a:gd name="T5" fmla="*/ 45 h 62"/>
                  <a:gd name="T6" fmla="*/ 100 w 106"/>
                  <a:gd name="T7" fmla="*/ 62 h 62"/>
                  <a:gd name="T8" fmla="*/ 102 w 106"/>
                  <a:gd name="T9" fmla="*/ 58 h 62"/>
                  <a:gd name="T10" fmla="*/ 106 w 106"/>
                  <a:gd name="T11" fmla="*/ 43 h 62"/>
                  <a:gd name="T12" fmla="*/ 105 w 106"/>
                  <a:gd name="T13" fmla="*/ 31 h 62"/>
                  <a:gd name="T14" fmla="*/ 105 w 106"/>
                  <a:gd name="T15" fmla="*/ 31 h 62"/>
                  <a:gd name="T16" fmla="*/ 100 w 106"/>
                  <a:gd name="T17" fmla="*/ 16 h 62"/>
                  <a:gd name="T18" fmla="*/ 97 w 106"/>
                  <a:gd name="T19" fmla="*/ 13 h 62"/>
                  <a:gd name="T20" fmla="*/ 95 w 106"/>
                  <a:gd name="T21" fmla="*/ 12 h 62"/>
                  <a:gd name="T22" fmla="*/ 95 w 106"/>
                  <a:gd name="T23" fmla="*/ 12 h 62"/>
                  <a:gd name="T24" fmla="*/ 95 w 106"/>
                  <a:gd name="T25" fmla="*/ 12 h 62"/>
                  <a:gd name="T26" fmla="*/ 79 w 106"/>
                  <a:gd name="T27" fmla="*/ 9 h 62"/>
                  <a:gd name="T28" fmla="*/ 79 w 106"/>
                  <a:gd name="T29" fmla="*/ 9 h 62"/>
                  <a:gd name="T30" fmla="*/ 20 w 106"/>
                  <a:gd name="T31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6" h="62">
                    <a:moveTo>
                      <a:pt x="20" y="0"/>
                    </a:moveTo>
                    <a:cubicBezTo>
                      <a:pt x="19" y="3"/>
                      <a:pt x="17" y="5"/>
                      <a:pt x="15" y="8"/>
                    </a:cubicBezTo>
                    <a:cubicBezTo>
                      <a:pt x="7" y="20"/>
                      <a:pt x="2" y="33"/>
                      <a:pt x="0" y="45"/>
                    </a:cubicBezTo>
                    <a:cubicBezTo>
                      <a:pt x="100" y="62"/>
                      <a:pt x="100" y="62"/>
                      <a:pt x="100" y="62"/>
                    </a:cubicBezTo>
                    <a:cubicBezTo>
                      <a:pt x="100" y="62"/>
                      <a:pt x="101" y="61"/>
                      <a:pt x="102" y="58"/>
                    </a:cubicBezTo>
                    <a:cubicBezTo>
                      <a:pt x="103" y="55"/>
                      <a:pt x="105" y="49"/>
                      <a:pt x="106" y="43"/>
                    </a:cubicBezTo>
                    <a:cubicBezTo>
                      <a:pt x="106" y="39"/>
                      <a:pt x="106" y="36"/>
                      <a:pt x="105" y="31"/>
                    </a:cubicBezTo>
                    <a:cubicBezTo>
                      <a:pt x="105" y="31"/>
                      <a:pt x="105" y="31"/>
                      <a:pt x="105" y="31"/>
                    </a:cubicBezTo>
                    <a:cubicBezTo>
                      <a:pt x="104" y="23"/>
                      <a:pt x="102" y="18"/>
                      <a:pt x="100" y="16"/>
                    </a:cubicBezTo>
                    <a:cubicBezTo>
                      <a:pt x="99" y="14"/>
                      <a:pt x="98" y="13"/>
                      <a:pt x="97" y="13"/>
                    </a:cubicBezTo>
                    <a:cubicBezTo>
                      <a:pt x="96" y="12"/>
                      <a:pt x="96" y="12"/>
                      <a:pt x="95" y="12"/>
                    </a:cubicBezTo>
                    <a:cubicBezTo>
                      <a:pt x="95" y="12"/>
                      <a:pt x="95" y="12"/>
                      <a:pt x="95" y="12"/>
                    </a:cubicBezTo>
                    <a:cubicBezTo>
                      <a:pt x="95" y="12"/>
                      <a:pt x="95" y="12"/>
                      <a:pt x="95" y="12"/>
                    </a:cubicBezTo>
                    <a:cubicBezTo>
                      <a:pt x="79" y="9"/>
                      <a:pt x="79" y="9"/>
                      <a:pt x="79" y="9"/>
                    </a:cubicBezTo>
                    <a:cubicBezTo>
                      <a:pt x="79" y="9"/>
                      <a:pt x="79" y="9"/>
                      <a:pt x="79" y="9"/>
                    </a:cubicBezTo>
                    <a:cubicBezTo>
                      <a:pt x="20" y="0"/>
                      <a:pt x="20" y="0"/>
                      <a:pt x="20" y="0"/>
                    </a:cubicBezTo>
                  </a:path>
                </a:pathLst>
              </a:custGeom>
              <a:solidFill>
                <a:srgbClr val="B7A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任意多边形: 形状 163"/>
              <p:cNvSpPr>
                <a:spLocks noEditPoints="1"/>
              </p:cNvSpPr>
              <p:nvPr/>
            </p:nvSpPr>
            <p:spPr bwMode="auto">
              <a:xfrm>
                <a:off x="763588" y="5405438"/>
                <a:ext cx="1033463" cy="215900"/>
              </a:xfrm>
              <a:custGeom>
                <a:avLst/>
                <a:gdLst>
                  <a:gd name="T0" fmla="*/ 81 w 279"/>
                  <a:gd name="T1" fmla="*/ 25 h 58"/>
                  <a:gd name="T2" fmla="*/ 81 w 279"/>
                  <a:gd name="T3" fmla="*/ 25 h 58"/>
                  <a:gd name="T4" fmla="*/ 82 w 279"/>
                  <a:gd name="T5" fmla="*/ 37 h 58"/>
                  <a:gd name="T6" fmla="*/ 81 w 279"/>
                  <a:gd name="T7" fmla="*/ 25 h 58"/>
                  <a:gd name="T8" fmla="*/ 71 w 279"/>
                  <a:gd name="T9" fmla="*/ 6 h 58"/>
                  <a:gd name="T10" fmla="*/ 73 w 279"/>
                  <a:gd name="T11" fmla="*/ 6 h 58"/>
                  <a:gd name="T12" fmla="*/ 73 w 279"/>
                  <a:gd name="T13" fmla="*/ 6 h 58"/>
                  <a:gd name="T14" fmla="*/ 71 w 279"/>
                  <a:gd name="T15" fmla="*/ 6 h 58"/>
                  <a:gd name="T16" fmla="*/ 56 w 279"/>
                  <a:gd name="T17" fmla="*/ 3 h 58"/>
                  <a:gd name="T18" fmla="*/ 56 w 279"/>
                  <a:gd name="T19" fmla="*/ 3 h 58"/>
                  <a:gd name="T20" fmla="*/ 56 w 279"/>
                  <a:gd name="T21" fmla="*/ 3 h 58"/>
                  <a:gd name="T22" fmla="*/ 55 w 279"/>
                  <a:gd name="T23" fmla="*/ 3 h 58"/>
                  <a:gd name="T24" fmla="*/ 71 w 279"/>
                  <a:gd name="T25" fmla="*/ 6 h 58"/>
                  <a:gd name="T26" fmla="*/ 71 w 279"/>
                  <a:gd name="T27" fmla="*/ 6 h 58"/>
                  <a:gd name="T28" fmla="*/ 56 w 279"/>
                  <a:gd name="T29" fmla="*/ 3 h 58"/>
                  <a:gd name="T30" fmla="*/ 277 w 279"/>
                  <a:gd name="T31" fmla="*/ 0 h 58"/>
                  <a:gd name="T32" fmla="*/ 277 w 279"/>
                  <a:gd name="T33" fmla="*/ 1 h 58"/>
                  <a:gd name="T34" fmla="*/ 74 w 279"/>
                  <a:gd name="T35" fmla="*/ 58 h 58"/>
                  <a:gd name="T36" fmla="*/ 78 w 279"/>
                  <a:gd name="T37" fmla="*/ 52 h 58"/>
                  <a:gd name="T38" fmla="*/ 76 w 279"/>
                  <a:gd name="T39" fmla="*/ 56 h 58"/>
                  <a:gd name="T40" fmla="*/ 2 w 279"/>
                  <a:gd name="T41" fmla="*/ 43 h 58"/>
                  <a:gd name="T42" fmla="*/ 0 w 279"/>
                  <a:gd name="T43" fmla="*/ 46 h 58"/>
                  <a:gd name="T44" fmla="*/ 74 w 279"/>
                  <a:gd name="T45" fmla="*/ 58 h 58"/>
                  <a:gd name="T46" fmla="*/ 255 w 279"/>
                  <a:gd name="T47" fmla="*/ 7 h 58"/>
                  <a:gd name="T48" fmla="*/ 255 w 279"/>
                  <a:gd name="T49" fmla="*/ 7 h 58"/>
                  <a:gd name="T50" fmla="*/ 279 w 279"/>
                  <a:gd name="T51" fmla="*/ 0 h 58"/>
                  <a:gd name="T52" fmla="*/ 277 w 279"/>
                  <a:gd name="T5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9" h="58">
                    <a:moveTo>
                      <a:pt x="81" y="25"/>
                    </a:moveTo>
                    <a:cubicBezTo>
                      <a:pt x="81" y="25"/>
                      <a:pt x="81" y="25"/>
                      <a:pt x="81" y="25"/>
                    </a:cubicBezTo>
                    <a:cubicBezTo>
                      <a:pt x="82" y="29"/>
                      <a:pt x="82" y="33"/>
                      <a:pt x="82" y="37"/>
                    </a:cubicBezTo>
                    <a:cubicBezTo>
                      <a:pt x="82" y="33"/>
                      <a:pt x="82" y="29"/>
                      <a:pt x="81" y="25"/>
                    </a:cubicBezTo>
                    <a:moveTo>
                      <a:pt x="71" y="6"/>
                    </a:moveTo>
                    <a:cubicBezTo>
                      <a:pt x="72" y="6"/>
                      <a:pt x="72" y="6"/>
                      <a:pt x="73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2" y="6"/>
                      <a:pt x="72" y="6"/>
                      <a:pt x="71" y="6"/>
                    </a:cubicBezTo>
                    <a:moveTo>
                      <a:pt x="56" y="3"/>
                    </a:moveTo>
                    <a:cubicBezTo>
                      <a:pt x="56" y="3"/>
                      <a:pt x="56" y="3"/>
                      <a:pt x="56" y="3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5" y="3"/>
                      <a:pt x="55" y="3"/>
                      <a:pt x="55" y="3"/>
                    </a:cubicBezTo>
                    <a:cubicBezTo>
                      <a:pt x="71" y="6"/>
                      <a:pt x="71" y="6"/>
                      <a:pt x="71" y="6"/>
                    </a:cubicBezTo>
                    <a:cubicBezTo>
                      <a:pt x="71" y="6"/>
                      <a:pt x="71" y="6"/>
                      <a:pt x="71" y="6"/>
                    </a:cubicBezTo>
                    <a:cubicBezTo>
                      <a:pt x="69" y="5"/>
                      <a:pt x="63" y="4"/>
                      <a:pt x="56" y="3"/>
                    </a:cubicBezTo>
                    <a:moveTo>
                      <a:pt x="277" y="0"/>
                    </a:moveTo>
                    <a:cubicBezTo>
                      <a:pt x="277" y="1"/>
                      <a:pt x="277" y="1"/>
                      <a:pt x="277" y="1"/>
                    </a:cubicBezTo>
                    <a:cubicBezTo>
                      <a:pt x="74" y="58"/>
                      <a:pt x="74" y="58"/>
                      <a:pt x="74" y="58"/>
                    </a:cubicBezTo>
                    <a:cubicBezTo>
                      <a:pt x="74" y="58"/>
                      <a:pt x="76" y="57"/>
                      <a:pt x="78" y="52"/>
                    </a:cubicBezTo>
                    <a:cubicBezTo>
                      <a:pt x="77" y="54"/>
                      <a:pt x="76" y="56"/>
                      <a:pt x="76" y="56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1" y="44"/>
                      <a:pt x="1" y="45"/>
                      <a:pt x="0" y="46"/>
                    </a:cubicBezTo>
                    <a:cubicBezTo>
                      <a:pt x="74" y="58"/>
                      <a:pt x="74" y="58"/>
                      <a:pt x="74" y="58"/>
                    </a:cubicBezTo>
                    <a:cubicBezTo>
                      <a:pt x="255" y="7"/>
                      <a:pt x="255" y="7"/>
                      <a:pt x="255" y="7"/>
                    </a:cubicBezTo>
                    <a:cubicBezTo>
                      <a:pt x="255" y="7"/>
                      <a:pt x="255" y="7"/>
                      <a:pt x="255" y="7"/>
                    </a:cubicBezTo>
                    <a:cubicBezTo>
                      <a:pt x="279" y="0"/>
                      <a:pt x="279" y="0"/>
                      <a:pt x="279" y="0"/>
                    </a:cubicBezTo>
                    <a:cubicBezTo>
                      <a:pt x="277" y="0"/>
                      <a:pt x="277" y="0"/>
                      <a:pt x="277" y="0"/>
                    </a:cubicBezTo>
                  </a:path>
                </a:pathLst>
              </a:custGeom>
              <a:solidFill>
                <a:srgbClr val="4737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任意多边形: 形状 164"/>
              <p:cNvSpPr>
                <a:spLocks/>
              </p:cNvSpPr>
              <p:nvPr/>
            </p:nvSpPr>
            <p:spPr bwMode="auto">
              <a:xfrm>
                <a:off x="955676" y="5168900"/>
                <a:ext cx="819150" cy="269875"/>
              </a:xfrm>
              <a:custGeom>
                <a:avLst/>
                <a:gdLst>
                  <a:gd name="T0" fmla="*/ 101 w 221"/>
                  <a:gd name="T1" fmla="*/ 0 h 73"/>
                  <a:gd name="T2" fmla="*/ 0 w 221"/>
                  <a:gd name="T3" fmla="*/ 66 h 73"/>
                  <a:gd name="T4" fmla="*/ 4 w 221"/>
                  <a:gd name="T5" fmla="*/ 67 h 73"/>
                  <a:gd name="T6" fmla="*/ 19 w 221"/>
                  <a:gd name="T7" fmla="*/ 70 h 73"/>
                  <a:gd name="T8" fmla="*/ 19 w 221"/>
                  <a:gd name="T9" fmla="*/ 70 h 73"/>
                  <a:gd name="T10" fmla="*/ 21 w 221"/>
                  <a:gd name="T11" fmla="*/ 70 h 73"/>
                  <a:gd name="T12" fmla="*/ 21 w 221"/>
                  <a:gd name="T13" fmla="*/ 70 h 73"/>
                  <a:gd name="T14" fmla="*/ 24 w 221"/>
                  <a:gd name="T15" fmla="*/ 73 h 73"/>
                  <a:gd name="T16" fmla="*/ 221 w 221"/>
                  <a:gd name="T17" fmla="*/ 18 h 73"/>
                  <a:gd name="T18" fmla="*/ 220 w 221"/>
                  <a:gd name="T19" fmla="*/ 17 h 73"/>
                  <a:gd name="T20" fmla="*/ 101 w 221"/>
                  <a:gd name="T21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1" h="73">
                    <a:moveTo>
                      <a:pt x="101" y="0"/>
                    </a:moveTo>
                    <a:cubicBezTo>
                      <a:pt x="73" y="29"/>
                      <a:pt x="35" y="44"/>
                      <a:pt x="0" y="66"/>
                    </a:cubicBezTo>
                    <a:cubicBezTo>
                      <a:pt x="1" y="66"/>
                      <a:pt x="2" y="66"/>
                      <a:pt x="4" y="67"/>
                    </a:cubicBezTo>
                    <a:cubicBezTo>
                      <a:pt x="11" y="68"/>
                      <a:pt x="17" y="69"/>
                      <a:pt x="19" y="70"/>
                    </a:cubicBezTo>
                    <a:cubicBezTo>
                      <a:pt x="19" y="70"/>
                      <a:pt x="19" y="70"/>
                      <a:pt x="19" y="70"/>
                    </a:cubicBezTo>
                    <a:cubicBezTo>
                      <a:pt x="20" y="70"/>
                      <a:pt x="20" y="70"/>
                      <a:pt x="21" y="70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2" y="71"/>
                      <a:pt x="23" y="72"/>
                      <a:pt x="24" y="73"/>
                    </a:cubicBezTo>
                    <a:cubicBezTo>
                      <a:pt x="221" y="18"/>
                      <a:pt x="221" y="18"/>
                      <a:pt x="221" y="18"/>
                    </a:cubicBezTo>
                    <a:cubicBezTo>
                      <a:pt x="220" y="17"/>
                      <a:pt x="220" y="17"/>
                      <a:pt x="220" y="17"/>
                    </a:cubicBezTo>
                    <a:cubicBezTo>
                      <a:pt x="101" y="0"/>
                      <a:pt x="101" y="0"/>
                      <a:pt x="101" y="0"/>
                    </a:cubicBezTo>
                  </a:path>
                </a:pathLst>
              </a:custGeom>
              <a:solidFill>
                <a:srgbClr val="593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任意多边形: 形状 165"/>
              <p:cNvSpPr>
                <a:spLocks/>
              </p:cNvSpPr>
              <p:nvPr/>
            </p:nvSpPr>
            <p:spPr bwMode="auto">
              <a:xfrm>
                <a:off x="1038226" y="5235575"/>
                <a:ext cx="765175" cy="385762"/>
              </a:xfrm>
              <a:custGeom>
                <a:avLst/>
                <a:gdLst>
                  <a:gd name="T0" fmla="*/ 199 w 207"/>
                  <a:gd name="T1" fmla="*/ 0 h 104"/>
                  <a:gd name="T2" fmla="*/ 199 w 207"/>
                  <a:gd name="T3" fmla="*/ 0 h 104"/>
                  <a:gd name="T4" fmla="*/ 2 w 207"/>
                  <a:gd name="T5" fmla="*/ 55 h 104"/>
                  <a:gd name="T6" fmla="*/ 7 w 207"/>
                  <a:gd name="T7" fmla="*/ 71 h 104"/>
                  <a:gd name="T8" fmla="*/ 8 w 207"/>
                  <a:gd name="T9" fmla="*/ 83 h 104"/>
                  <a:gd name="T10" fmla="*/ 4 w 207"/>
                  <a:gd name="T11" fmla="*/ 98 h 104"/>
                  <a:gd name="T12" fmla="*/ 0 w 207"/>
                  <a:gd name="T13" fmla="*/ 104 h 104"/>
                  <a:gd name="T14" fmla="*/ 203 w 207"/>
                  <a:gd name="T15" fmla="*/ 47 h 104"/>
                  <a:gd name="T16" fmla="*/ 203 w 207"/>
                  <a:gd name="T17" fmla="*/ 46 h 104"/>
                  <a:gd name="T18" fmla="*/ 203 w 207"/>
                  <a:gd name="T19" fmla="*/ 46 h 104"/>
                  <a:gd name="T20" fmla="*/ 204 w 207"/>
                  <a:gd name="T21" fmla="*/ 43 h 104"/>
                  <a:gd name="T22" fmla="*/ 199 w 207"/>
                  <a:gd name="T23" fmla="*/ 1 h 104"/>
                  <a:gd name="T24" fmla="*/ 199 w 207"/>
                  <a:gd name="T25" fmla="*/ 1 h 104"/>
                  <a:gd name="T26" fmla="*/ 199 w 207"/>
                  <a:gd name="T27" fmla="*/ 1 h 104"/>
                  <a:gd name="T28" fmla="*/ 199 w 207"/>
                  <a:gd name="T29" fmla="*/ 1 h 104"/>
                  <a:gd name="T30" fmla="*/ 199 w 207"/>
                  <a:gd name="T31" fmla="*/ 1 h 104"/>
                  <a:gd name="T32" fmla="*/ 199 w 207"/>
                  <a:gd name="T33" fmla="*/ 1 h 104"/>
                  <a:gd name="T34" fmla="*/ 199 w 207"/>
                  <a:gd name="T35" fmla="*/ 1 h 104"/>
                  <a:gd name="T36" fmla="*/ 199 w 207"/>
                  <a:gd name="T37" fmla="*/ 1 h 104"/>
                  <a:gd name="T38" fmla="*/ 199 w 207"/>
                  <a:gd name="T39" fmla="*/ 0 h 104"/>
                  <a:gd name="T40" fmla="*/ 199 w 207"/>
                  <a:gd name="T41" fmla="*/ 0 h 104"/>
                  <a:gd name="T42" fmla="*/ 199 w 207"/>
                  <a:gd name="T43" fmla="*/ 0 h 104"/>
                  <a:gd name="T44" fmla="*/ 199 w 207"/>
                  <a:gd name="T45" fmla="*/ 0 h 104"/>
                  <a:gd name="T46" fmla="*/ 199 w 207"/>
                  <a:gd name="T47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07" h="104">
                    <a:moveTo>
                      <a:pt x="199" y="0"/>
                    </a:moveTo>
                    <a:cubicBezTo>
                      <a:pt x="199" y="0"/>
                      <a:pt x="199" y="0"/>
                      <a:pt x="199" y="0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4" y="58"/>
                      <a:pt x="6" y="63"/>
                      <a:pt x="7" y="71"/>
                    </a:cubicBezTo>
                    <a:cubicBezTo>
                      <a:pt x="8" y="75"/>
                      <a:pt x="8" y="79"/>
                      <a:pt x="8" y="83"/>
                    </a:cubicBezTo>
                    <a:cubicBezTo>
                      <a:pt x="7" y="89"/>
                      <a:pt x="5" y="95"/>
                      <a:pt x="4" y="98"/>
                    </a:cubicBezTo>
                    <a:cubicBezTo>
                      <a:pt x="2" y="103"/>
                      <a:pt x="0" y="104"/>
                      <a:pt x="0" y="104"/>
                    </a:cubicBezTo>
                    <a:cubicBezTo>
                      <a:pt x="203" y="47"/>
                      <a:pt x="203" y="47"/>
                      <a:pt x="203" y="47"/>
                    </a:cubicBezTo>
                    <a:cubicBezTo>
                      <a:pt x="203" y="47"/>
                      <a:pt x="203" y="47"/>
                      <a:pt x="203" y="46"/>
                    </a:cubicBezTo>
                    <a:cubicBezTo>
                      <a:pt x="203" y="46"/>
                      <a:pt x="203" y="46"/>
                      <a:pt x="203" y="46"/>
                    </a:cubicBezTo>
                    <a:cubicBezTo>
                      <a:pt x="203" y="46"/>
                      <a:pt x="204" y="45"/>
                      <a:pt x="204" y="43"/>
                    </a:cubicBezTo>
                    <a:cubicBezTo>
                      <a:pt x="205" y="35"/>
                      <a:pt x="207" y="14"/>
                      <a:pt x="199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99" y="1"/>
                      <a:pt x="199" y="1"/>
                      <a:pt x="199" y="1"/>
                    </a:cubicBezTo>
                    <a:cubicBezTo>
                      <a:pt x="199" y="1"/>
                      <a:pt x="199" y="0"/>
                      <a:pt x="199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0"/>
                      <a:pt x="199" y="0"/>
                      <a:pt x="199" y="0"/>
                    </a:cubicBezTo>
                  </a:path>
                </a:pathLst>
              </a:custGeom>
              <a:solidFill>
                <a:srgbClr val="785D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任意多边形: 形状 166"/>
              <p:cNvSpPr>
                <a:spLocks/>
              </p:cNvSpPr>
              <p:nvPr/>
            </p:nvSpPr>
            <p:spPr bwMode="auto">
              <a:xfrm>
                <a:off x="771526" y="5416550"/>
                <a:ext cx="295275" cy="196850"/>
              </a:xfrm>
              <a:custGeom>
                <a:avLst/>
                <a:gdLst>
                  <a:gd name="T0" fmla="*/ 49 w 80"/>
                  <a:gd name="T1" fmla="*/ 0 h 53"/>
                  <a:gd name="T2" fmla="*/ 0 w 80"/>
                  <a:gd name="T3" fmla="*/ 40 h 53"/>
                  <a:gd name="T4" fmla="*/ 74 w 80"/>
                  <a:gd name="T5" fmla="*/ 53 h 53"/>
                  <a:gd name="T6" fmla="*/ 76 w 80"/>
                  <a:gd name="T7" fmla="*/ 49 h 53"/>
                  <a:gd name="T8" fmla="*/ 80 w 80"/>
                  <a:gd name="T9" fmla="*/ 34 h 53"/>
                  <a:gd name="T10" fmla="*/ 79 w 80"/>
                  <a:gd name="T11" fmla="*/ 22 h 53"/>
                  <a:gd name="T12" fmla="*/ 79 w 80"/>
                  <a:gd name="T13" fmla="*/ 22 h 53"/>
                  <a:gd name="T14" fmla="*/ 74 w 80"/>
                  <a:gd name="T15" fmla="*/ 6 h 53"/>
                  <a:gd name="T16" fmla="*/ 71 w 80"/>
                  <a:gd name="T17" fmla="*/ 3 h 53"/>
                  <a:gd name="T18" fmla="*/ 69 w 80"/>
                  <a:gd name="T19" fmla="*/ 3 h 53"/>
                  <a:gd name="T20" fmla="*/ 69 w 80"/>
                  <a:gd name="T21" fmla="*/ 3 h 53"/>
                  <a:gd name="T22" fmla="*/ 69 w 80"/>
                  <a:gd name="T23" fmla="*/ 3 h 53"/>
                  <a:gd name="T24" fmla="*/ 53 w 80"/>
                  <a:gd name="T25" fmla="*/ 0 h 53"/>
                  <a:gd name="T26" fmla="*/ 53 w 80"/>
                  <a:gd name="T27" fmla="*/ 0 h 53"/>
                  <a:gd name="T28" fmla="*/ 49 w 80"/>
                  <a:gd name="T2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0" h="53">
                    <a:moveTo>
                      <a:pt x="49" y="0"/>
                    </a:moveTo>
                    <a:cubicBezTo>
                      <a:pt x="31" y="11"/>
                      <a:pt x="15" y="23"/>
                      <a:pt x="0" y="40"/>
                    </a:cubicBezTo>
                    <a:cubicBezTo>
                      <a:pt x="74" y="53"/>
                      <a:pt x="74" y="53"/>
                      <a:pt x="74" y="53"/>
                    </a:cubicBezTo>
                    <a:cubicBezTo>
                      <a:pt x="74" y="53"/>
                      <a:pt x="75" y="51"/>
                      <a:pt x="76" y="49"/>
                    </a:cubicBezTo>
                    <a:cubicBezTo>
                      <a:pt x="77" y="46"/>
                      <a:pt x="79" y="40"/>
                      <a:pt x="80" y="34"/>
                    </a:cubicBezTo>
                    <a:cubicBezTo>
                      <a:pt x="80" y="30"/>
                      <a:pt x="80" y="26"/>
                      <a:pt x="79" y="22"/>
                    </a:cubicBezTo>
                    <a:cubicBezTo>
                      <a:pt x="79" y="22"/>
                      <a:pt x="79" y="22"/>
                      <a:pt x="79" y="22"/>
                    </a:cubicBezTo>
                    <a:cubicBezTo>
                      <a:pt x="78" y="14"/>
                      <a:pt x="76" y="9"/>
                      <a:pt x="74" y="6"/>
                    </a:cubicBezTo>
                    <a:cubicBezTo>
                      <a:pt x="73" y="5"/>
                      <a:pt x="72" y="4"/>
                      <a:pt x="71" y="3"/>
                    </a:cubicBezTo>
                    <a:cubicBezTo>
                      <a:pt x="70" y="3"/>
                      <a:pt x="70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49" y="0"/>
                      <a:pt x="49" y="0"/>
                      <a:pt x="49" y="0"/>
                    </a:cubicBezTo>
                  </a:path>
                </a:pathLst>
              </a:custGeom>
              <a:solidFill>
                <a:srgbClr val="B7A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0400" y="1547421"/>
            <a:ext cx="5137681" cy="2462814"/>
          </a:xfrm>
        </p:spPr>
        <p:txBody>
          <a:bodyPr anchor="ctr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7001013" y="5859780"/>
            <a:ext cx="4517887" cy="274320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844540"/>
            <a:ext cx="4517887" cy="27432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2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www.officeplus.cn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en-US"/>
              <a:t>Click to add title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25592-9C3F-48AB-9A3F-F2A64B129A6F}" type="datetimeFigureOut">
              <a:rPr lang="en-US" smtClean="0"/>
              <a:pPr/>
              <a:t>8/26/2023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75073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768168" y="6409690"/>
            <a:ext cx="375073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1" r:id="rId4"/>
    <p:sldLayoutId id="2147483654" r:id="rId5"/>
    <p:sldLayoutId id="2147483655" r:id="rId6"/>
    <p:sldLayoutId id="2147483657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0C0F159-C513-A89F-4E7D-C69D6103A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870" y="434290"/>
            <a:ext cx="7113329" cy="623601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3B89495-E5FE-92CD-50A8-9CBB8CD4933F}"/>
              </a:ext>
            </a:extLst>
          </p:cNvPr>
          <p:cNvSpPr txBox="1"/>
          <p:nvPr/>
        </p:nvSpPr>
        <p:spPr>
          <a:xfrm>
            <a:off x="818149" y="1351508"/>
            <a:ext cx="156891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tura MT Script Capitals" panose="03020802060602070202" pitchFamily="66" charset="0"/>
                <a:ea typeface="华文琥珀" panose="02010800040101010101" pitchFamily="2" charset="-122"/>
                <a:cs typeface="TH SarabunPSK" panose="020B0500040200020003" pitchFamily="34" charset="-34"/>
              </a:rPr>
              <a:t>我的心情</a:t>
            </a:r>
            <a:endParaRPr lang="zh-CN" altLang="en-US" sz="6600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tura MT Script Capitals" panose="03020802060602070202" pitchFamily="66" charset="0"/>
              <a:ea typeface="华文琥珀" panose="02010800040101010101" pitchFamily="2" charset="-122"/>
            </a:endParaRPr>
          </a:p>
        </p:txBody>
      </p:sp>
      <p:pic>
        <p:nvPicPr>
          <p:cNvPr id="12" name="图形 11" descr="指向右边的反手食指">
            <a:extLst>
              <a:ext uri="{FF2B5EF4-FFF2-40B4-BE49-F238E27FC236}">
                <a16:creationId xmlns:a16="http://schemas.microsoft.com/office/drawing/2014/main" id="{864FA28E-1B33-139E-5218-BC6F1613D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9490" y="2249904"/>
            <a:ext cx="2110340" cy="211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841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96034E7-9B5F-262A-D717-3C87577D0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67" y="125128"/>
            <a:ext cx="12177492" cy="665105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4AE59C0-7312-133F-C5BD-C85F46054C60}"/>
              </a:ext>
            </a:extLst>
          </p:cNvPr>
          <p:cNvSpPr txBox="1"/>
          <p:nvPr/>
        </p:nvSpPr>
        <p:spPr>
          <a:xfrm>
            <a:off x="3495556" y="2828835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第二次的代码</a:t>
            </a:r>
          </a:p>
        </p:txBody>
      </p:sp>
    </p:spTree>
    <p:extLst>
      <p:ext uri="{BB962C8B-B14F-4D97-AF65-F5344CB8AC3E}">
        <p14:creationId xmlns:p14="http://schemas.microsoft.com/office/powerpoint/2010/main" val="676901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2EF8899-07E0-A905-881E-149366A352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34"/>
          <a:stretch/>
        </p:blipFill>
        <p:spPr>
          <a:xfrm>
            <a:off x="336746" y="134755"/>
            <a:ext cx="11518508" cy="642486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3841207-B471-E7E4-6AC4-65964B64A2EA}"/>
              </a:ext>
            </a:extLst>
          </p:cNvPr>
          <p:cNvSpPr txBox="1"/>
          <p:nvPr/>
        </p:nvSpPr>
        <p:spPr>
          <a:xfrm>
            <a:off x="2838632" y="432194"/>
            <a:ext cx="75713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第二次的运行结果</a:t>
            </a:r>
          </a:p>
        </p:txBody>
      </p:sp>
    </p:spTree>
    <p:extLst>
      <p:ext uri="{BB962C8B-B14F-4D97-AF65-F5344CB8AC3E}">
        <p14:creationId xmlns:p14="http://schemas.microsoft.com/office/powerpoint/2010/main" val="228259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4674856-1D47-1CB8-E7BF-CF7B2A643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503"/>
            <a:ext cx="12108218" cy="674249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98B6757-667B-E294-6082-175C432BFF5D}"/>
              </a:ext>
            </a:extLst>
          </p:cNvPr>
          <p:cNvSpPr txBox="1"/>
          <p:nvPr/>
        </p:nvSpPr>
        <p:spPr>
          <a:xfrm>
            <a:off x="3191787" y="2540127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第三次的代码</a:t>
            </a:r>
          </a:p>
        </p:txBody>
      </p:sp>
    </p:spTree>
    <p:extLst>
      <p:ext uri="{BB962C8B-B14F-4D97-AF65-F5344CB8AC3E}">
        <p14:creationId xmlns:p14="http://schemas.microsoft.com/office/powerpoint/2010/main" val="1881394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F440CADF-D20A-A63D-6C74-5220DCA7D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19" y="72861"/>
            <a:ext cx="10923263" cy="678514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2F11C3-9CDB-05FD-428F-C83BF868DE51}"/>
              </a:ext>
            </a:extLst>
          </p:cNvPr>
          <p:cNvSpPr txBox="1"/>
          <p:nvPr/>
        </p:nvSpPr>
        <p:spPr>
          <a:xfrm>
            <a:off x="6399979" y="72861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第三次的结果</a:t>
            </a:r>
          </a:p>
        </p:txBody>
      </p:sp>
    </p:spTree>
    <p:extLst>
      <p:ext uri="{BB962C8B-B14F-4D97-AF65-F5344CB8AC3E}">
        <p14:creationId xmlns:p14="http://schemas.microsoft.com/office/powerpoint/2010/main" val="2706752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1C4E6F1-0919-D714-5D25-817D6021F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073" y="0"/>
            <a:ext cx="6070912" cy="365143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00F199E-2038-717C-D9B8-3B137F722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57228"/>
            <a:ext cx="6001058" cy="372764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A9E18D8-918B-681B-6940-305675D11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974" y="3057229"/>
            <a:ext cx="5658026" cy="372764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F8E093C-F2DD-1F7A-7245-8696F7A88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42" y="344262"/>
            <a:ext cx="5913448" cy="330717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ACF59CD-25A6-F828-7C7F-AAB7A4234303}"/>
              </a:ext>
            </a:extLst>
          </p:cNvPr>
          <p:cNvSpPr txBox="1"/>
          <p:nvPr/>
        </p:nvSpPr>
        <p:spPr>
          <a:xfrm>
            <a:off x="3857007" y="0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做个比较</a:t>
            </a:r>
          </a:p>
        </p:txBody>
      </p:sp>
    </p:spTree>
    <p:extLst>
      <p:ext uri="{BB962C8B-B14F-4D97-AF65-F5344CB8AC3E}">
        <p14:creationId xmlns:p14="http://schemas.microsoft.com/office/powerpoint/2010/main" val="3518463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7F79D8A-CFEC-7DB3-5DF5-608D022A7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50560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CEFFC8F-87F8-C1E4-0492-3D99DC513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560" y="-1"/>
            <a:ext cx="6141440" cy="685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94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25BA1F56-91A6-C5FB-3601-342F4048E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49" y="140301"/>
            <a:ext cx="11088302" cy="6577398"/>
          </a:xfrm>
          <a:prstGeom prst="rect">
            <a:avLst/>
          </a:prstGeom>
        </p:spPr>
      </p:pic>
      <p:sp>
        <p:nvSpPr>
          <p:cNvPr id="14" name="闪电形 13">
            <a:extLst>
              <a:ext uri="{FF2B5EF4-FFF2-40B4-BE49-F238E27FC236}">
                <a16:creationId xmlns:a16="http://schemas.microsoft.com/office/drawing/2014/main" id="{B9E794E5-2DE6-CADC-93AA-5367F8AFDE4E}"/>
              </a:ext>
            </a:extLst>
          </p:cNvPr>
          <p:cNvSpPr/>
          <p:nvPr/>
        </p:nvSpPr>
        <p:spPr>
          <a:xfrm rot="6620647">
            <a:off x="10347157" y="154004"/>
            <a:ext cx="2194560" cy="1001028"/>
          </a:xfrm>
          <a:prstGeom prst="lightningBol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3703B1EE-4989-1CB1-5C78-2CEB9AE65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302"/>
            <a:ext cx="8439807" cy="657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97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1CE86EA-5634-D234-7DDB-A4739426F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11" y="696831"/>
            <a:ext cx="11438177" cy="608898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3D1D2CD-EB04-9AA3-EC2A-210145FBF208}"/>
              </a:ext>
            </a:extLst>
          </p:cNvPr>
          <p:cNvSpPr txBox="1"/>
          <p:nvPr/>
        </p:nvSpPr>
        <p:spPr>
          <a:xfrm>
            <a:off x="3005958" y="241738"/>
            <a:ext cx="43715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Source’s</a:t>
            </a:r>
            <a:r>
              <a:rPr lang="en-US" altLang="zh-CN" b="1" dirty="0"/>
              <a:t> Production Over Time</a:t>
            </a:r>
            <a:endParaRPr lang="zh-CN" altLang="en-US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DD9453-A0F5-1F37-7ACA-14BA31347CC7}"/>
              </a:ext>
            </a:extLst>
          </p:cNvPr>
          <p:cNvSpPr txBox="1"/>
          <p:nvPr/>
        </p:nvSpPr>
        <p:spPr>
          <a:xfrm>
            <a:off x="4862445" y="2844225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文献年份产出图</a:t>
            </a:r>
          </a:p>
        </p:txBody>
      </p:sp>
    </p:spTree>
    <p:extLst>
      <p:ext uri="{BB962C8B-B14F-4D97-AF65-F5344CB8AC3E}">
        <p14:creationId xmlns:p14="http://schemas.microsoft.com/office/powerpoint/2010/main" val="2317702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461BBB-7274-A8AF-4CD7-2E34744AE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Factorial Analysis (1)</a:t>
            </a:r>
            <a:endParaRPr lang="zh-CN" alt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1F8FDA-6680-7244-D4E3-42A1DBE7F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45" y="1166587"/>
            <a:ext cx="11224610" cy="530298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DF873AD-F854-660B-B742-6F0173824BF4}"/>
              </a:ext>
            </a:extLst>
          </p:cNvPr>
          <p:cNvSpPr txBox="1"/>
          <p:nvPr/>
        </p:nvSpPr>
        <p:spPr>
          <a:xfrm>
            <a:off x="5228205" y="3729749"/>
            <a:ext cx="2874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因子分析（</a:t>
            </a:r>
            <a:r>
              <a:rPr lang="en-US" altLang="zh-CN" sz="32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CN" altLang="en-US" sz="32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408803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E83ADA-4DD1-4007-1C34-3CAC14476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Factorial Analysis (2)</a:t>
            </a:r>
            <a:endParaRPr lang="zh-CN" alt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5C2DA4-C420-E5F3-88D4-5798966D9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8303"/>
            <a:ext cx="12192000" cy="542263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F4FA915-604C-D232-14FA-CD0288BFB653}"/>
              </a:ext>
            </a:extLst>
          </p:cNvPr>
          <p:cNvSpPr txBox="1"/>
          <p:nvPr/>
        </p:nvSpPr>
        <p:spPr>
          <a:xfrm>
            <a:off x="5228205" y="3729749"/>
            <a:ext cx="2874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因子分析（</a:t>
            </a:r>
            <a:r>
              <a:rPr lang="en-US" altLang="zh-CN" sz="32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CN" altLang="en-US" sz="32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976941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24DFB71-DAA3-D553-BF9C-534316A68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0632" y="-163629"/>
            <a:ext cx="5951629" cy="809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313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FFE8BE49-9014-666E-3DE9-7A93FE6E4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11" y="432390"/>
            <a:ext cx="11751397" cy="575665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C9F563C-5E4C-9702-48F1-0C4354FF5345}"/>
              </a:ext>
            </a:extLst>
          </p:cNvPr>
          <p:cNvSpPr txBox="1"/>
          <p:nvPr/>
        </p:nvSpPr>
        <p:spPr>
          <a:xfrm>
            <a:off x="4044298" y="376568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各刊物所载管理类文章数量表</a:t>
            </a:r>
          </a:p>
        </p:txBody>
      </p:sp>
    </p:spTree>
    <p:extLst>
      <p:ext uri="{BB962C8B-B14F-4D97-AF65-F5344CB8AC3E}">
        <p14:creationId xmlns:p14="http://schemas.microsoft.com/office/powerpoint/2010/main" val="2626264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DD2E2AB1-B79C-E457-B096-74E661435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10" y="1250296"/>
            <a:ext cx="11471237" cy="558811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D78794B-4367-64AC-E506-781F5B67CAC0}"/>
              </a:ext>
            </a:extLst>
          </p:cNvPr>
          <p:cNvSpPr txBox="1"/>
          <p:nvPr/>
        </p:nvSpPr>
        <p:spPr>
          <a:xfrm>
            <a:off x="4183117" y="851338"/>
            <a:ext cx="3202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Author’s Production Overtime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408B353-B3FE-B82F-C582-9D0C339CB1A3}"/>
              </a:ext>
            </a:extLst>
          </p:cNvPr>
          <p:cNvSpPr txBox="1"/>
          <p:nvPr/>
        </p:nvSpPr>
        <p:spPr>
          <a:xfrm>
            <a:off x="3526020" y="122067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作者发表文章数量和年份统计表</a:t>
            </a:r>
          </a:p>
        </p:txBody>
      </p:sp>
    </p:spTree>
    <p:extLst>
      <p:ext uri="{BB962C8B-B14F-4D97-AF65-F5344CB8AC3E}">
        <p14:creationId xmlns:p14="http://schemas.microsoft.com/office/powerpoint/2010/main" val="4194611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524B45EC-0EB5-B546-E198-BAEA4130D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08" y="1055996"/>
            <a:ext cx="11731384" cy="5657627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A205FA82-3DF8-0CA1-6E4F-D39CC459EE18}"/>
              </a:ext>
            </a:extLst>
          </p:cNvPr>
          <p:cNvSpPr txBox="1"/>
          <p:nvPr/>
        </p:nvSpPr>
        <p:spPr>
          <a:xfrm>
            <a:off x="3254777" y="164072"/>
            <a:ext cx="7095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Corresponding Author's Countries</a:t>
            </a:r>
            <a:endParaRPr lang="zh-CN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8A9D211-B378-CBA9-A84B-D997F477857D}"/>
              </a:ext>
            </a:extLst>
          </p:cNvPr>
          <p:cNvSpPr txBox="1"/>
          <p:nvPr/>
        </p:nvSpPr>
        <p:spPr>
          <a:xfrm>
            <a:off x="4908428" y="3036730"/>
            <a:ext cx="3942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各国作者数量分布图</a:t>
            </a:r>
          </a:p>
        </p:txBody>
      </p:sp>
    </p:spTree>
    <p:extLst>
      <p:ext uri="{BB962C8B-B14F-4D97-AF65-F5344CB8AC3E}">
        <p14:creationId xmlns:p14="http://schemas.microsoft.com/office/powerpoint/2010/main" val="739493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BAFC5DF-70CC-DCB4-C9E4-E5AC0F76B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97004"/>
            <a:ext cx="12082160" cy="565604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8A79D46-2CDC-258F-1B9D-64EE64889FED}"/>
              </a:ext>
            </a:extLst>
          </p:cNvPr>
          <p:cNvSpPr txBox="1"/>
          <p:nvPr/>
        </p:nvSpPr>
        <p:spPr>
          <a:xfrm>
            <a:off x="4214649" y="289118"/>
            <a:ext cx="2884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Word Cloud</a:t>
            </a:r>
            <a:endParaRPr lang="zh-CN" alt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8DF4051-8593-6283-CA32-ACDF59A4ADB5}"/>
              </a:ext>
            </a:extLst>
          </p:cNvPr>
          <p:cNvSpPr txBox="1"/>
          <p:nvPr/>
        </p:nvSpPr>
        <p:spPr>
          <a:xfrm>
            <a:off x="7769275" y="412229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相关文献的词云图</a:t>
            </a:r>
          </a:p>
        </p:txBody>
      </p:sp>
    </p:spTree>
    <p:extLst>
      <p:ext uri="{BB962C8B-B14F-4D97-AF65-F5344CB8AC3E}">
        <p14:creationId xmlns:p14="http://schemas.microsoft.com/office/powerpoint/2010/main" val="3835172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D6827AA-DE3C-AB2E-909E-D79E190D05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2930"/>
            <a:ext cx="12192000" cy="506318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FF98C14-B39F-F344-11C1-339B0C8F8C68}"/>
              </a:ext>
            </a:extLst>
          </p:cNvPr>
          <p:cNvSpPr txBox="1"/>
          <p:nvPr/>
        </p:nvSpPr>
        <p:spPr>
          <a:xfrm>
            <a:off x="4445876" y="462455"/>
            <a:ext cx="3121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Tree Map</a:t>
            </a:r>
            <a:endParaRPr lang="zh-CN" alt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1A755A4-4BDB-3E92-5140-F3C6875F90AE}"/>
              </a:ext>
            </a:extLst>
          </p:cNvPr>
          <p:cNvSpPr txBox="1"/>
          <p:nvPr/>
        </p:nvSpPr>
        <p:spPr>
          <a:xfrm>
            <a:off x="4118831" y="0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相关文献的树图</a:t>
            </a:r>
          </a:p>
        </p:txBody>
      </p:sp>
    </p:spTree>
    <p:extLst>
      <p:ext uri="{BB962C8B-B14F-4D97-AF65-F5344CB8AC3E}">
        <p14:creationId xmlns:p14="http://schemas.microsoft.com/office/powerpoint/2010/main" val="2180865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5F65DAA0-853F-3239-6D1E-E1C7B03DA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92" y="683358"/>
            <a:ext cx="11009422" cy="613785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7FC01FD-D234-60BC-ADAC-7969298A14E6}"/>
              </a:ext>
            </a:extLst>
          </p:cNvPr>
          <p:cNvSpPr txBox="1"/>
          <p:nvPr/>
        </p:nvSpPr>
        <p:spPr>
          <a:xfrm>
            <a:off x="4340773" y="252248"/>
            <a:ext cx="2801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Trend Topics</a:t>
            </a:r>
            <a:endParaRPr lang="zh-CN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A56FFEF-1ADF-10B5-96D7-7C8EC4C429FD}"/>
              </a:ext>
            </a:extLst>
          </p:cNvPr>
          <p:cNvSpPr txBox="1"/>
          <p:nvPr/>
        </p:nvSpPr>
        <p:spPr>
          <a:xfrm>
            <a:off x="4159801" y="944968"/>
            <a:ext cx="35702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文章专题趋势</a:t>
            </a:r>
          </a:p>
        </p:txBody>
      </p:sp>
    </p:spTree>
    <p:extLst>
      <p:ext uri="{BB962C8B-B14F-4D97-AF65-F5344CB8AC3E}">
        <p14:creationId xmlns:p14="http://schemas.microsoft.com/office/powerpoint/2010/main" val="3664371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8A429E3-4E8F-20F3-F52B-1FD3A7A86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23" y="1253910"/>
            <a:ext cx="11763767" cy="547271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A30DCF2-AA21-53A1-9798-58073B708BD3}"/>
              </a:ext>
            </a:extLst>
          </p:cNvPr>
          <p:cNvSpPr txBox="1"/>
          <p:nvPr/>
        </p:nvSpPr>
        <p:spPr>
          <a:xfrm>
            <a:off x="3930868" y="210208"/>
            <a:ext cx="5519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Clustering by Coupling (1)</a:t>
            </a:r>
            <a:endParaRPr lang="zh-CN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6621AC-1C4C-0ADE-3D40-802E6482B692}"/>
              </a:ext>
            </a:extLst>
          </p:cNvPr>
          <p:cNvSpPr txBox="1"/>
          <p:nvPr/>
        </p:nvSpPr>
        <p:spPr>
          <a:xfrm>
            <a:off x="4063548" y="762837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通过耦合进行集群（分组）</a:t>
            </a:r>
          </a:p>
        </p:txBody>
      </p:sp>
    </p:spTree>
    <p:extLst>
      <p:ext uri="{BB962C8B-B14F-4D97-AF65-F5344CB8AC3E}">
        <p14:creationId xmlns:p14="http://schemas.microsoft.com/office/powerpoint/2010/main" val="1920464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08EA3D81-FF1D-7DA2-41A8-170185E9F99E}"/>
              </a:ext>
            </a:extLst>
          </p:cNvPr>
          <p:cNvSpPr txBox="1"/>
          <p:nvPr/>
        </p:nvSpPr>
        <p:spPr>
          <a:xfrm>
            <a:off x="3930868" y="210208"/>
            <a:ext cx="5519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Clustering by Coupling (2)</a:t>
            </a:r>
            <a:endParaRPr lang="zh-CN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55C24C2-5717-B006-5D60-76FF78495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6539"/>
            <a:ext cx="12192000" cy="579125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EFADE91-A4E3-9031-D892-EF66609241D1}"/>
              </a:ext>
            </a:extLst>
          </p:cNvPr>
          <p:cNvSpPr txBox="1"/>
          <p:nvPr/>
        </p:nvSpPr>
        <p:spPr>
          <a:xfrm>
            <a:off x="4063548" y="762837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通过耦合进行集群（分组）</a:t>
            </a:r>
          </a:p>
        </p:txBody>
      </p:sp>
    </p:spTree>
    <p:extLst>
      <p:ext uri="{BB962C8B-B14F-4D97-AF65-F5344CB8AC3E}">
        <p14:creationId xmlns:p14="http://schemas.microsoft.com/office/powerpoint/2010/main" val="3752885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9918C8B-EE72-1712-B5B4-ED03D03E79DD}"/>
              </a:ext>
            </a:extLst>
          </p:cNvPr>
          <p:cNvSpPr txBox="1"/>
          <p:nvPr/>
        </p:nvSpPr>
        <p:spPr>
          <a:xfrm>
            <a:off x="3436883" y="262758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Co-occurrence Network (1)</a:t>
            </a:r>
            <a:endParaRPr lang="zh-CN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63784D3-477E-D554-A3E6-50064F239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5" y="1344636"/>
            <a:ext cx="12153089" cy="525060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1A2FA11-C62C-56CC-CC3B-599DB50C03BA}"/>
              </a:ext>
            </a:extLst>
          </p:cNvPr>
          <p:cNvSpPr txBox="1"/>
          <p:nvPr/>
        </p:nvSpPr>
        <p:spPr>
          <a:xfrm>
            <a:off x="4043042" y="759861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相关概念的共生关系</a:t>
            </a:r>
          </a:p>
        </p:txBody>
      </p:sp>
    </p:spTree>
    <p:extLst>
      <p:ext uri="{BB962C8B-B14F-4D97-AF65-F5344CB8AC3E}">
        <p14:creationId xmlns:p14="http://schemas.microsoft.com/office/powerpoint/2010/main" val="1982126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1B678C3E-38DA-1027-86EE-9C944DA5EC79}"/>
              </a:ext>
            </a:extLst>
          </p:cNvPr>
          <p:cNvSpPr txBox="1"/>
          <p:nvPr/>
        </p:nvSpPr>
        <p:spPr>
          <a:xfrm>
            <a:off x="3436883" y="262758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Co-occurrence Network (2)</a:t>
            </a:r>
            <a:endParaRPr lang="zh-CN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7DB1A1A0-9415-E065-315D-DEE1A8191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4424"/>
            <a:ext cx="12192000" cy="542263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EFEC73B-32B0-FE8C-156D-D1CB1D977FBE}"/>
              </a:ext>
            </a:extLst>
          </p:cNvPr>
          <p:cNvSpPr txBox="1"/>
          <p:nvPr/>
        </p:nvSpPr>
        <p:spPr>
          <a:xfrm>
            <a:off x="4004541" y="844369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相关概念的共生关系</a:t>
            </a:r>
          </a:p>
        </p:txBody>
      </p:sp>
    </p:spTree>
    <p:extLst>
      <p:ext uri="{BB962C8B-B14F-4D97-AF65-F5344CB8AC3E}">
        <p14:creationId xmlns:p14="http://schemas.microsoft.com/office/powerpoint/2010/main" val="3229122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8AABCAA-2ABD-FCDF-C5BB-E0CCB0707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732" y="169797"/>
            <a:ext cx="7866347" cy="65184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E946B7E-210E-3829-AB3B-F405A1B2C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05" y="294922"/>
            <a:ext cx="3743925" cy="331211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F218E7C-F6A7-42D7-DDA3-480787CA6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05" y="3757520"/>
            <a:ext cx="3743926" cy="286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47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8367E4AC-2024-4F6C-E95F-C25BBFAB7EE1}"/>
              </a:ext>
            </a:extLst>
          </p:cNvPr>
          <p:cNvSpPr txBox="1"/>
          <p:nvPr/>
        </p:nvSpPr>
        <p:spPr>
          <a:xfrm>
            <a:off x="4056993" y="420414"/>
            <a:ext cx="3801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Thematic Map (1)</a:t>
            </a:r>
            <a:endParaRPr lang="zh-CN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C379D22-53C4-3FE3-ADD3-C547AF7B8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78" y="1348370"/>
            <a:ext cx="11543643" cy="528365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CA3036E-EA5F-1DDB-A0C8-97B0160FEF61}"/>
              </a:ext>
            </a:extLst>
          </p:cNvPr>
          <p:cNvSpPr txBox="1"/>
          <p:nvPr/>
        </p:nvSpPr>
        <p:spPr>
          <a:xfrm>
            <a:off x="4711539" y="105598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专题地图</a:t>
            </a:r>
          </a:p>
        </p:txBody>
      </p:sp>
    </p:spTree>
    <p:extLst>
      <p:ext uri="{BB962C8B-B14F-4D97-AF65-F5344CB8AC3E}">
        <p14:creationId xmlns:p14="http://schemas.microsoft.com/office/powerpoint/2010/main" val="4194611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9BD179F4-22CD-7E6A-78AD-BF6BD883F560}"/>
              </a:ext>
            </a:extLst>
          </p:cNvPr>
          <p:cNvSpPr txBox="1"/>
          <p:nvPr/>
        </p:nvSpPr>
        <p:spPr>
          <a:xfrm>
            <a:off x="4056993" y="420414"/>
            <a:ext cx="3801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Thematic Map (2)</a:t>
            </a:r>
            <a:endParaRPr lang="zh-CN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D67CD02-5D2B-1D58-EB22-E3B38FAB0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745"/>
            <a:ext cx="12192000" cy="542263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730F116-5E94-0DB2-A05E-562F004F2DAD}"/>
              </a:ext>
            </a:extLst>
          </p:cNvPr>
          <p:cNvSpPr txBox="1"/>
          <p:nvPr/>
        </p:nvSpPr>
        <p:spPr>
          <a:xfrm>
            <a:off x="4711539" y="105598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专题地图</a:t>
            </a:r>
          </a:p>
        </p:txBody>
      </p:sp>
    </p:spTree>
    <p:extLst>
      <p:ext uri="{BB962C8B-B14F-4D97-AF65-F5344CB8AC3E}">
        <p14:creationId xmlns:p14="http://schemas.microsoft.com/office/powerpoint/2010/main" val="4117475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EAB2A5F2-0979-1703-B584-603DD133593A}"/>
              </a:ext>
            </a:extLst>
          </p:cNvPr>
          <p:cNvSpPr txBox="1"/>
          <p:nvPr/>
        </p:nvSpPr>
        <p:spPr>
          <a:xfrm>
            <a:off x="8624236" y="843676"/>
            <a:ext cx="328475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不会</a:t>
            </a:r>
            <a:r>
              <a:rPr lang="en-US" altLang="zh-CN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R</a:t>
            </a:r>
          </a:p>
          <a:p>
            <a:r>
              <a:rPr lang="zh-CN" alt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当然是找中间白衬衣帅哥学！</a:t>
            </a:r>
            <a:endParaRPr lang="zh-CN" alt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EF35C8A-C877-6CCF-A22C-E4F960913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11" y="551046"/>
            <a:ext cx="8123226" cy="575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94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469267E-7C0B-7B8B-C383-2C56ADA8A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99"/>
            <a:ext cx="12192000" cy="684640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2E50C7D-E06C-C988-8863-3A260FC62E10}"/>
              </a:ext>
            </a:extLst>
          </p:cNvPr>
          <p:cNvSpPr txBox="1"/>
          <p:nvPr/>
        </p:nvSpPr>
        <p:spPr>
          <a:xfrm>
            <a:off x="7206533" y="6076960"/>
            <a:ext cx="49854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spc="3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nap ITC" panose="04040A07060A02020202" pitchFamily="82" charset="0"/>
              </a:rPr>
              <a:t>THANK YOU!</a:t>
            </a:r>
            <a:endParaRPr lang="zh-CN" altLang="en-US" sz="4400" spc="300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nap ITC" panose="04040A07060A020202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546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323151" y="1261474"/>
            <a:ext cx="9545698" cy="5323562"/>
            <a:chOff x="1323151" y="1534438"/>
            <a:chExt cx="9545698" cy="5323562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0E45C3FA-5A1C-4974-AC43-CB96D44A23D4}"/>
                </a:ext>
              </a:extLst>
            </p:cNvPr>
            <p:cNvSpPr/>
            <p:nvPr/>
          </p:nvSpPr>
          <p:spPr>
            <a:xfrm>
              <a:off x="1323151" y="1534438"/>
              <a:ext cx="9545698" cy="5323562"/>
            </a:xfrm>
            <a:custGeom>
              <a:avLst/>
              <a:gdLst>
                <a:gd name="connsiteX0" fmla="*/ 343874 w 9545698"/>
                <a:gd name="connsiteY0" fmla="*/ 0 h 5323562"/>
                <a:gd name="connsiteX1" fmla="*/ 9201824 w 9545698"/>
                <a:gd name="connsiteY1" fmla="*/ 0 h 5323562"/>
                <a:gd name="connsiteX2" fmla="*/ 9545698 w 9545698"/>
                <a:gd name="connsiteY2" fmla="*/ 343874 h 5323562"/>
                <a:gd name="connsiteX3" fmla="*/ 9545698 w 9545698"/>
                <a:gd name="connsiteY3" fmla="*/ 5323562 h 5323562"/>
                <a:gd name="connsiteX4" fmla="*/ 0 w 9545698"/>
                <a:gd name="connsiteY4" fmla="*/ 5323562 h 5323562"/>
                <a:gd name="connsiteX5" fmla="*/ 0 w 9545698"/>
                <a:gd name="connsiteY5" fmla="*/ 343874 h 5323562"/>
                <a:gd name="connsiteX6" fmla="*/ 343874 w 9545698"/>
                <a:gd name="connsiteY6" fmla="*/ 0 h 53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45698" h="5323562">
                  <a:moveTo>
                    <a:pt x="343874" y="0"/>
                  </a:moveTo>
                  <a:lnTo>
                    <a:pt x="9201824" y="0"/>
                  </a:lnTo>
                  <a:cubicBezTo>
                    <a:pt x="9391740" y="0"/>
                    <a:pt x="9545698" y="153958"/>
                    <a:pt x="9545698" y="343874"/>
                  </a:cubicBezTo>
                  <a:lnTo>
                    <a:pt x="9545698" y="5323562"/>
                  </a:lnTo>
                  <a:lnTo>
                    <a:pt x="0" y="5323562"/>
                  </a:lnTo>
                  <a:lnTo>
                    <a:pt x="0" y="343874"/>
                  </a:lnTo>
                  <a:cubicBezTo>
                    <a:pt x="0" y="153958"/>
                    <a:pt x="153958" y="0"/>
                    <a:pt x="343874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CB4012C-D3D5-4FC5-BE83-2643F3D11C72}"/>
                </a:ext>
              </a:extLst>
            </p:cNvPr>
            <p:cNvSpPr txBox="1"/>
            <p:nvPr/>
          </p:nvSpPr>
          <p:spPr>
            <a:xfrm>
              <a:off x="6021987" y="1661561"/>
              <a:ext cx="4846862" cy="6121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spAutoFit/>
            </a:bodyPr>
            <a:lstStyle/>
            <a:p>
              <a:pPr marL="0" marR="0" lvl="0" indent="0" algn="just" defTabSz="91376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666501006，P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hD, Innovation College, NCU.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
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706416C-2592-43C7-0CE1-52A54AF04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103" y="672362"/>
            <a:ext cx="9569644" cy="591267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413113F-2FB0-759E-2945-EF5EFE184E8F}"/>
              </a:ext>
            </a:extLst>
          </p:cNvPr>
          <p:cNvSpPr txBox="1"/>
          <p:nvPr/>
        </p:nvSpPr>
        <p:spPr>
          <a:xfrm>
            <a:off x="394636" y="3105834"/>
            <a:ext cx="2849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自我介绍</a:t>
            </a:r>
            <a:endParaRPr lang="en-US" altLang="zh-CN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1E4F5CB-FB04-C5E8-0BCB-53575F059BF6}"/>
              </a:ext>
            </a:extLst>
          </p:cNvPr>
          <p:cNvSpPr txBox="1"/>
          <p:nvPr/>
        </p:nvSpPr>
        <p:spPr>
          <a:xfrm>
            <a:off x="9037547" y="2619408"/>
            <a:ext cx="315445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词云图</a:t>
            </a:r>
            <a:endParaRPr lang="en-US" altLang="zh-CN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zh-CN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Word Cloud</a:t>
            </a:r>
            <a:endParaRPr lang="zh-CN" alt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1500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D1A23DF-4753-2DC8-57E0-361464C34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14" y="330604"/>
            <a:ext cx="11345130" cy="642633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BFC39D1-6952-80E5-2760-FF71BBD292FD}"/>
              </a:ext>
            </a:extLst>
          </p:cNvPr>
          <p:cNvSpPr txBox="1"/>
          <p:nvPr/>
        </p:nvSpPr>
        <p:spPr>
          <a:xfrm>
            <a:off x="7960093" y="4167738"/>
            <a:ext cx="37153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词云图的</a:t>
            </a:r>
            <a:r>
              <a:rPr lang="en-US" altLang="zh-CN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zh-CN" altLang="en-US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代码</a:t>
            </a:r>
          </a:p>
        </p:txBody>
      </p:sp>
    </p:spTree>
    <p:extLst>
      <p:ext uri="{BB962C8B-B14F-4D97-AF65-F5344CB8AC3E}">
        <p14:creationId xmlns:p14="http://schemas.microsoft.com/office/powerpoint/2010/main" val="976662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7A459F2-924A-9191-E6C0-2469BA394D2C}"/>
              </a:ext>
            </a:extLst>
          </p:cNvPr>
          <p:cNvGrpSpPr/>
          <p:nvPr/>
        </p:nvGrpSpPr>
        <p:grpSpPr>
          <a:xfrm>
            <a:off x="1676644" y="3119329"/>
            <a:ext cx="8106826" cy="496950"/>
            <a:chOff x="1676644" y="3119329"/>
            <a:chExt cx="8106826" cy="496950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9FF5B3B9-DEB3-78CB-E13A-F694A8249C40}"/>
                </a:ext>
              </a:extLst>
            </p:cNvPr>
            <p:cNvSpPr/>
            <p:nvPr/>
          </p:nvSpPr>
          <p:spPr>
            <a:xfrm>
              <a:off x="5466202" y="3119329"/>
              <a:ext cx="527709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b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kumimoji="1" lang="en-US" altLang="zh-CN" sz="2400" b="1" dirty="0">
                  <a:solidFill>
                    <a:schemeClr val="bg1"/>
                  </a:solidFill>
                </a:rPr>
                <a:t>02</a:t>
              </a: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6E57710C-FABD-BB94-A773-8BAE7C53201C}"/>
                </a:ext>
              </a:extLst>
            </p:cNvPr>
            <p:cNvSpPr/>
            <p:nvPr/>
          </p:nvSpPr>
          <p:spPr>
            <a:xfrm>
              <a:off x="1676644" y="3119329"/>
              <a:ext cx="527709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b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kumimoji="1" lang="en-US" altLang="zh-CN" sz="2400" b="1" dirty="0">
                  <a:solidFill>
                    <a:srgbClr val="FFFFFF"/>
                  </a:solidFill>
                </a:rPr>
                <a:t>01</a:t>
              </a: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4181F335-E7AB-F8BE-52CF-BD3F9AD85A4D}"/>
                </a:ext>
              </a:extLst>
            </p:cNvPr>
            <p:cNvSpPr/>
            <p:nvPr/>
          </p:nvSpPr>
          <p:spPr>
            <a:xfrm>
              <a:off x="9255761" y="3154614"/>
              <a:ext cx="527709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0" tIns="45720" rIns="91440" bIns="45720" rtlCol="0" anchor="b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kumimoji="1" lang="en-US" altLang="zh-CN" sz="24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3B8F9293-2D98-D933-83FC-A15A7D36F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8" y="109133"/>
            <a:ext cx="11972190" cy="655262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583CA6-B564-5731-9ED6-C4A7D3B5A482}"/>
              </a:ext>
            </a:extLst>
          </p:cNvPr>
          <p:cNvSpPr txBox="1"/>
          <p:nvPr/>
        </p:nvSpPr>
        <p:spPr>
          <a:xfrm>
            <a:off x="9519614" y="534389"/>
            <a:ext cx="24929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自变量</a:t>
            </a:r>
            <a:endParaRPr lang="en-US" altLang="zh-CN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zh-CN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自我效能感</a:t>
            </a:r>
            <a:endParaRPr lang="en-US" altLang="zh-CN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78C8328-FB95-93DC-974E-9984E9C9FC17}"/>
              </a:ext>
            </a:extLst>
          </p:cNvPr>
          <p:cNvSpPr txBox="1"/>
          <p:nvPr/>
        </p:nvSpPr>
        <p:spPr>
          <a:xfrm>
            <a:off x="9307270" y="2366770"/>
            <a:ext cx="2954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因变量</a:t>
            </a:r>
            <a:endParaRPr lang="en-US" altLang="zh-CN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zh-CN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自主学习能力</a:t>
            </a:r>
            <a:endParaRPr lang="en-US" altLang="zh-CN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5FD8965-4467-8863-1BF4-DD7BCC243CD4}"/>
              </a:ext>
            </a:extLst>
          </p:cNvPr>
          <p:cNvSpPr txBox="1"/>
          <p:nvPr/>
        </p:nvSpPr>
        <p:spPr>
          <a:xfrm>
            <a:off x="136138" y="2749996"/>
            <a:ext cx="2492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我的</a:t>
            </a:r>
            <a:endParaRPr lang="en-US" altLang="zh-CN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</a:t>
            </a:r>
            <a:r>
              <a:rPr lang="zh-CN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论文</a:t>
            </a:r>
            <a:endParaRPr lang="en-US" altLang="zh-CN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19228D7-950F-6C98-47DD-40961428A607}"/>
              </a:ext>
            </a:extLst>
          </p:cNvPr>
          <p:cNvSpPr txBox="1"/>
          <p:nvPr/>
        </p:nvSpPr>
        <p:spPr>
          <a:xfrm>
            <a:off x="9307270" y="4624407"/>
            <a:ext cx="2954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研究主体</a:t>
            </a:r>
            <a:endParaRPr lang="en-US" altLang="zh-CN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zh-CN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成人教育学生</a:t>
            </a:r>
            <a:endParaRPr lang="en-US" altLang="zh-CN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25622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429C59EC-3700-117B-3818-ED97FAAAB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35" y="848846"/>
            <a:ext cx="10592729" cy="592252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D493A27-47AA-A2BD-3464-F96C8E4903DE}"/>
              </a:ext>
            </a:extLst>
          </p:cNvPr>
          <p:cNvSpPr txBox="1"/>
          <p:nvPr/>
        </p:nvSpPr>
        <p:spPr>
          <a:xfrm>
            <a:off x="3089708" y="86628"/>
            <a:ext cx="6814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Conceptual Framework of My MED Study</a:t>
            </a:r>
            <a:endParaRPr lang="zh-CN" altLang="en-US" sz="28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3331C5-7F27-D6B6-1452-A87CDEE5C446}"/>
              </a:ext>
            </a:extLst>
          </p:cNvPr>
          <p:cNvSpPr txBox="1"/>
          <p:nvPr/>
        </p:nvSpPr>
        <p:spPr>
          <a:xfrm>
            <a:off x="3737321" y="556458"/>
            <a:ext cx="56108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我</a:t>
            </a:r>
            <a:r>
              <a:rPr lang="en-US" altLang="zh-C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</a:t>
            </a:r>
            <a:r>
              <a:rPr lang="zh-CN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论文里面的概念架构图</a:t>
            </a:r>
          </a:p>
        </p:txBody>
      </p:sp>
    </p:spTree>
    <p:extLst>
      <p:ext uri="{BB962C8B-B14F-4D97-AF65-F5344CB8AC3E}">
        <p14:creationId xmlns:p14="http://schemas.microsoft.com/office/powerpoint/2010/main" val="3622595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AFD4E0F4-6B2D-F6AB-B375-C781639B9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7" y="120409"/>
            <a:ext cx="12071898" cy="673759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5942CA9-C0EA-7CF3-A2AF-B1A1C0815CE3}"/>
              </a:ext>
            </a:extLst>
          </p:cNvPr>
          <p:cNvSpPr txBox="1"/>
          <p:nvPr/>
        </p:nvSpPr>
        <p:spPr>
          <a:xfrm>
            <a:off x="6467356" y="865331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第一次的代码</a:t>
            </a:r>
          </a:p>
        </p:txBody>
      </p:sp>
    </p:spTree>
    <p:extLst>
      <p:ext uri="{BB962C8B-B14F-4D97-AF65-F5344CB8AC3E}">
        <p14:creationId xmlns:p14="http://schemas.microsoft.com/office/powerpoint/2010/main" val="2497070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4E70FE0-B72C-52B2-9A2F-1CD2A8FC6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50" y="140896"/>
            <a:ext cx="10992341" cy="669199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619D972-D32A-D502-316D-77E42F945741}"/>
              </a:ext>
            </a:extLst>
          </p:cNvPr>
          <p:cNvSpPr txBox="1"/>
          <p:nvPr/>
        </p:nvSpPr>
        <p:spPr>
          <a:xfrm>
            <a:off x="2756600" y="358435"/>
            <a:ext cx="75713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第一次的运行结果</a:t>
            </a:r>
          </a:p>
        </p:txBody>
      </p:sp>
    </p:spTree>
    <p:extLst>
      <p:ext uri="{BB962C8B-B14F-4D97-AF65-F5344CB8AC3E}">
        <p14:creationId xmlns:p14="http://schemas.microsoft.com/office/powerpoint/2010/main" val="168869800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GuidesStyle_Normal&quot;,&quot;Kind&quot;:0,&quot;OldGuidesSetting&quot;:{&quot;HeaderHeight&quot;:15.0,&quot;FooterHeight&quot;:9.0,&quot;SideMargin&quot;:5.5,&quot;TopMargin&quot;:0.0,&quot;BottomMargin&quot;:0.0,&quot;IntervalMargin&quot;:1.5}}"/>
  <p:tag name="ISLIDE.THEME" val="0d7b67f7-85da-41af-a869-da42a7958ecf"/>
</p:tagLst>
</file>

<file path=ppt/theme/theme1.xml><?xml version="1.0" encoding="utf-8"?>
<a:theme xmlns:a="http://schemas.openxmlformats.org/drawingml/2006/main" name="Designed by OfficePLUS">
  <a:themeElements>
    <a:clrScheme name="iSlide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92278F"/>
      </a:accent1>
      <a:accent2>
        <a:srgbClr val="9753D1"/>
      </a:accent2>
      <a:accent3>
        <a:srgbClr val="4E33BD"/>
      </a:accent3>
      <a:accent4>
        <a:srgbClr val="AE9BFF"/>
      </a:accent4>
      <a:accent5>
        <a:srgbClr val="FFA837"/>
      </a:accent5>
      <a:accent6>
        <a:srgbClr val="FC7E45"/>
      </a:accent6>
      <a:hlink>
        <a:srgbClr val="92278F"/>
      </a:hlink>
      <a:folHlink>
        <a:srgbClr val="BFBFBF"/>
      </a:folHlink>
    </a:clrScheme>
    <a:fontScheme name="iSlide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iSli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Slid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223</Words>
  <Application>Microsoft Office PowerPoint</Application>
  <PresentationFormat>宽屏</PresentationFormat>
  <Paragraphs>58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8" baseType="lpstr">
      <vt:lpstr>华文隶书</vt:lpstr>
      <vt:lpstr>Arial</vt:lpstr>
      <vt:lpstr>Matura MT Script Capitals</vt:lpstr>
      <vt:lpstr>Snap ITC</vt:lpstr>
      <vt:lpstr>Designed by 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Factorial Analysis (1)</vt:lpstr>
      <vt:lpstr>Factorial Analysis (2)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OfficePLUS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OfficePLUS PowerPoint Template</dc:title>
  <dc:creator>OfficePLUS</dc:creator>
  <cp:lastModifiedBy>99266420@qq.com</cp:lastModifiedBy>
  <cp:revision>7</cp:revision>
  <cp:lastPrinted>2023-07-12T16:00:00Z</cp:lastPrinted>
  <dcterms:created xsi:type="dcterms:W3CDTF">2023-07-12T16:00:00Z</dcterms:created>
  <dcterms:modified xsi:type="dcterms:W3CDTF">2023-08-26T00:54:46Z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0d7b67f7-85da-41af-a869-da42a7958ecf</vt:lpwstr>
  </property>
</Properties>
</file>